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219" r:id="rId1"/>
  </p:sldMasterIdLst>
  <p:sldIdLst>
    <p:sldId id="256" r:id="rId2"/>
    <p:sldId id="257" r:id="rId3"/>
    <p:sldId id="258" r:id="rId4"/>
    <p:sldId id="265" r:id="rId5"/>
    <p:sldId id="266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6D00"/>
    <a:srgbClr val="FFA8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01711-02DC-4F5A-B0A4-D7A4CFB82638}" type="datetimeFigureOut">
              <a:rPr lang="en-US" smtClean="0"/>
              <a:t>10/9/2014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418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AFC5-17E4-4A26-A144-49682BD36ECA}" type="datetimeFigureOut">
              <a:rPr lang="en-US" smtClean="0"/>
              <a:t>10/9/2014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192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9482-E0DA-4858-9A19-F8B792C0C3D9}" type="datetimeFigureOut">
              <a:rPr lang="en-US" smtClean="0"/>
              <a:t>10/9/2014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611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0A69-C0BC-4A5A-8FE4-5D0B5D0F11EE}" type="datetimeFigureOut">
              <a:rPr lang="en-US" smtClean="0"/>
              <a:t>10/9/2014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551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3B61-F054-442D-881D-6A81C2774BFE}" type="datetimeFigureOut">
              <a:rPr lang="en-US" smtClean="0"/>
              <a:t>10/9/2014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62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CD3A-8283-4FC4-856C-D5E0BF662449}" type="datetimeFigureOut">
              <a:rPr lang="en-US" smtClean="0"/>
              <a:t>10/9/2014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350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FEE8-FC08-4C54-BE1B-81CB6CA05FC8}" type="datetimeFigureOut">
              <a:rPr lang="en-US" smtClean="0"/>
              <a:t>10/9/2014</a:t>
            </a:fld>
            <a:endParaRPr lang="en-US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186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528B-AADB-4276-9F0D-B13FCF86F309}" type="datetimeFigureOut">
              <a:rPr lang="en-US" smtClean="0"/>
              <a:t>10/9/2014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245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497F-A1E4-4C0B-8811-954A59B26923}" type="datetimeFigureOut">
              <a:rPr lang="en-US" smtClean="0"/>
              <a:t>10/9/2014</a:t>
            </a:fld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309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24E7-1432-4F89-B9E6-59843C6C91FE}" type="datetimeFigureOut">
              <a:rPr lang="en-US" smtClean="0"/>
              <a:t>10/9/2014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285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AD9C-D29C-4D1E-A739-CC3C95B41085}" type="datetimeFigureOut">
              <a:rPr lang="en-US" smtClean="0"/>
              <a:t>10/9/2014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702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8ED7C-D9A5-4EA8-B309-6E368BFA8F2B}" type="datetimeFigureOut">
              <a:rPr lang="en-US" smtClean="0"/>
              <a:t>10/9/2014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45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0" r:id="rId1"/>
    <p:sldLayoutId id="2147484221" r:id="rId2"/>
    <p:sldLayoutId id="2147484222" r:id="rId3"/>
    <p:sldLayoutId id="2147484223" r:id="rId4"/>
    <p:sldLayoutId id="2147484224" r:id="rId5"/>
    <p:sldLayoutId id="2147484225" r:id="rId6"/>
    <p:sldLayoutId id="2147484226" r:id="rId7"/>
    <p:sldLayoutId id="2147484227" r:id="rId8"/>
    <p:sldLayoutId id="2147484228" r:id="rId9"/>
    <p:sldLayoutId id="2147484229" r:id="rId10"/>
    <p:sldLayoutId id="2147484230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3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403797"/>
            <a:ext cx="6858000" cy="1191766"/>
          </a:xfrm>
        </p:spPr>
        <p:txBody>
          <a:bodyPr>
            <a:normAutofit fontScale="90000"/>
          </a:bodyPr>
          <a:lstStyle/>
          <a:p>
            <a:r>
              <a:rPr lang="de-DE" sz="6600" b="1" dirty="0" err="1" smtClean="0">
                <a:solidFill>
                  <a:schemeClr val="accent2">
                    <a:lumMod val="75000"/>
                  </a:schemeClr>
                </a:solidFill>
              </a:rPr>
              <a:t>Presentation</a:t>
            </a:r>
            <a:r>
              <a:rPr lang="de-DE" sz="6600" b="1" dirty="0" smtClean="0">
                <a:solidFill>
                  <a:schemeClr val="accent2">
                    <a:lumMod val="75000"/>
                  </a:schemeClr>
                </a:solidFill>
              </a:rPr>
              <a:t> Course 1 </a:t>
            </a:r>
            <a:endParaRPr lang="de-DE" sz="6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3344461"/>
            <a:ext cx="9144000" cy="1655762"/>
          </a:xfrm>
        </p:spPr>
        <p:txBody>
          <a:bodyPr>
            <a:normAutofit/>
          </a:bodyPr>
          <a:lstStyle/>
          <a:p>
            <a:r>
              <a:rPr lang="de-DE" sz="3200" dirty="0" smtClean="0"/>
              <a:t>Moderne Suchmethoden der Informatik: Trends und Potenzial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5597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3. Problem: </a:t>
            </a:r>
            <a:r>
              <a:rPr lang="de-DE" b="1" dirty="0" err="1">
                <a:solidFill>
                  <a:schemeClr val="accent2">
                    <a:lumMod val="75000"/>
                  </a:schemeClr>
                </a:solidFill>
              </a:rPr>
              <a:t>W</a:t>
            </a:r>
            <a:r>
              <a:rPr lang="de-DE" b="1" dirty="0" err="1" smtClean="0">
                <a:solidFill>
                  <a:schemeClr val="accent2">
                    <a:lumMod val="75000"/>
                  </a:schemeClr>
                </a:solidFill>
              </a:rPr>
              <a:t>here</a:t>
            </a: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2">
                    <a:lumMod val="75000"/>
                  </a:schemeClr>
                </a:solidFill>
              </a:rPr>
              <a:t>to</a:t>
            </a: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2">
                    <a:lumMod val="75000"/>
                  </a:schemeClr>
                </a:solidFill>
              </a:rPr>
              <a:t>go</a:t>
            </a: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de-DE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235" y="1468099"/>
            <a:ext cx="7386034" cy="4924023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406" y="4401709"/>
            <a:ext cx="158264" cy="21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18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Nice time in </a:t>
            </a:r>
            <a:r>
              <a:rPr lang="de-DE" b="1" dirty="0" err="1" smtClean="0">
                <a:solidFill>
                  <a:schemeClr val="accent2">
                    <a:lumMod val="75000"/>
                  </a:schemeClr>
                </a:solidFill>
              </a:rPr>
              <a:t>Sarntal</a:t>
            </a: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!</a:t>
            </a:r>
            <a:endParaRPr lang="de-DE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4514782" cy="1500187"/>
          </a:xfrm>
        </p:spPr>
        <p:txBody>
          <a:bodyPr/>
          <a:lstStyle/>
          <a:p>
            <a:r>
              <a:rPr lang="de-DE" b="1" dirty="0" err="1" smtClean="0">
                <a:solidFill>
                  <a:schemeClr val="tx1"/>
                </a:solidFill>
              </a:rPr>
              <a:t>Thanks</a:t>
            </a:r>
            <a:r>
              <a:rPr lang="de-DE" b="1" dirty="0" smtClean="0">
                <a:solidFill>
                  <a:schemeClr val="tx1"/>
                </a:solidFill>
              </a:rPr>
              <a:t> a </a:t>
            </a:r>
            <a:r>
              <a:rPr lang="de-DE" b="1" dirty="0" err="1" smtClean="0">
                <a:solidFill>
                  <a:schemeClr val="tx1"/>
                </a:solidFill>
              </a:rPr>
              <a:t>lot</a:t>
            </a:r>
            <a:r>
              <a:rPr lang="de-DE" b="1" dirty="0" smtClean="0">
                <a:solidFill>
                  <a:schemeClr val="tx1"/>
                </a:solidFill>
              </a:rPr>
              <a:t> </a:t>
            </a:r>
            <a:r>
              <a:rPr lang="de-DE" b="1" dirty="0" err="1" smtClean="0">
                <a:solidFill>
                  <a:schemeClr val="tx1"/>
                </a:solidFill>
              </a:rPr>
              <a:t>to</a:t>
            </a:r>
            <a:r>
              <a:rPr lang="de-DE" b="1" dirty="0" smtClean="0">
                <a:solidFill>
                  <a:schemeClr val="tx1"/>
                </a:solidFill>
              </a:rPr>
              <a:t> </a:t>
            </a:r>
            <a:r>
              <a:rPr lang="de-DE" b="1" dirty="0" err="1" smtClean="0">
                <a:solidFill>
                  <a:schemeClr val="tx1"/>
                </a:solidFill>
              </a:rPr>
              <a:t>our</a:t>
            </a:r>
            <a:r>
              <a:rPr lang="de-DE" b="1" dirty="0" smtClean="0">
                <a:solidFill>
                  <a:schemeClr val="tx1"/>
                </a:solidFill>
              </a:rPr>
              <a:t> Professors Mr. Mayr </a:t>
            </a:r>
            <a:r>
              <a:rPr lang="de-DE" b="1" dirty="0" err="1" smtClean="0">
                <a:solidFill>
                  <a:schemeClr val="tx1"/>
                </a:solidFill>
              </a:rPr>
              <a:t>and</a:t>
            </a:r>
            <a:r>
              <a:rPr lang="de-DE" b="1" dirty="0" smtClean="0">
                <a:solidFill>
                  <a:schemeClr val="tx1"/>
                </a:solidFill>
              </a:rPr>
              <a:t> Mr. </a:t>
            </a:r>
            <a:r>
              <a:rPr lang="de-DE" b="1" dirty="0" err="1" smtClean="0">
                <a:solidFill>
                  <a:schemeClr val="tx1"/>
                </a:solidFill>
              </a:rPr>
              <a:t>Wanka</a:t>
            </a:r>
            <a:r>
              <a:rPr lang="de-DE" b="1" dirty="0" smtClean="0">
                <a:solidFill>
                  <a:schemeClr val="tx1"/>
                </a:solidFill>
              </a:rPr>
              <a:t> </a:t>
            </a:r>
            <a:r>
              <a:rPr lang="de-DE" b="1" dirty="0" err="1" smtClean="0">
                <a:solidFill>
                  <a:schemeClr val="tx1"/>
                </a:solidFill>
              </a:rPr>
              <a:t>and</a:t>
            </a:r>
            <a:r>
              <a:rPr lang="de-DE" b="1" dirty="0" smtClean="0">
                <a:solidFill>
                  <a:schemeClr val="tx1"/>
                </a:solidFill>
              </a:rPr>
              <a:t> </a:t>
            </a:r>
            <a:r>
              <a:rPr lang="de-DE" b="1" dirty="0" err="1" smtClean="0">
                <a:solidFill>
                  <a:schemeClr val="tx1"/>
                </a:solidFill>
              </a:rPr>
              <a:t>of</a:t>
            </a:r>
            <a:r>
              <a:rPr lang="de-DE" b="1" dirty="0" smtClean="0">
                <a:solidFill>
                  <a:schemeClr val="tx1"/>
                </a:solidFill>
              </a:rPr>
              <a:t> </a:t>
            </a:r>
            <a:r>
              <a:rPr lang="de-DE" b="1" dirty="0" err="1" smtClean="0">
                <a:solidFill>
                  <a:schemeClr val="tx1"/>
                </a:solidFill>
              </a:rPr>
              <a:t>course</a:t>
            </a:r>
            <a:r>
              <a:rPr lang="de-DE" b="1" dirty="0" smtClean="0">
                <a:solidFill>
                  <a:schemeClr val="tx1"/>
                </a:solidFill>
              </a:rPr>
              <a:t> </a:t>
            </a:r>
            <a:r>
              <a:rPr lang="de-DE" b="1" dirty="0" err="1" smtClean="0">
                <a:solidFill>
                  <a:schemeClr val="tx1"/>
                </a:solidFill>
              </a:rPr>
              <a:t>to</a:t>
            </a:r>
            <a:r>
              <a:rPr lang="de-DE" b="1" dirty="0" smtClean="0">
                <a:solidFill>
                  <a:schemeClr val="tx1"/>
                </a:solidFill>
              </a:rPr>
              <a:t> Manuel!</a:t>
            </a:r>
            <a:endParaRPr lang="de-DE" b="1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Pfeil nach rechts 4"/>
          <p:cNvSpPr/>
          <p:nvPr/>
        </p:nvSpPr>
        <p:spPr>
          <a:xfrm rot="9799260">
            <a:off x="5939089" y="771005"/>
            <a:ext cx="1068947" cy="38701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1423" y="5719968"/>
            <a:ext cx="158264" cy="21365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1782" y="5613140"/>
            <a:ext cx="158264" cy="21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58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78005"/>
            <a:ext cx="7886700" cy="1325563"/>
          </a:xfrm>
        </p:spPr>
        <p:txBody>
          <a:bodyPr>
            <a:normAutofit/>
          </a:bodyPr>
          <a:lstStyle/>
          <a:p>
            <a:r>
              <a:rPr lang="de-DE" b="1" dirty="0" err="1" smtClean="0">
                <a:solidFill>
                  <a:schemeClr val="accent2">
                    <a:lumMod val="75000"/>
                  </a:schemeClr>
                </a:solidFill>
              </a:rPr>
              <a:t>Two</a:t>
            </a: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2">
                    <a:lumMod val="75000"/>
                  </a:schemeClr>
                </a:solidFill>
              </a:rPr>
              <a:t>hiking</a:t>
            </a: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2">
                    <a:lumMod val="75000"/>
                  </a:schemeClr>
                </a:solidFill>
              </a:rPr>
              <a:t>nerds</a:t>
            </a:r>
            <a:endParaRPr lang="de-DE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3700" y="2578866"/>
            <a:ext cx="1287686" cy="1635361"/>
          </a:xfrm>
          <a:prstGeom prst="rect">
            <a:avLst/>
          </a:prstGeom>
          <a:effectLst>
            <a:glow>
              <a:schemeClr val="tx1">
                <a:alpha val="40000"/>
              </a:schemeClr>
            </a:glow>
            <a:outerShdw blurRad="50800" dir="5400000" sx="102000" sy="102000" algn="ctr" rotWithShape="0">
              <a:srgbClr val="000000"/>
            </a:outerShdw>
          </a:effec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965" y="2578866"/>
            <a:ext cx="1223292" cy="1639211"/>
          </a:xfrm>
          <a:prstGeom prst="rect">
            <a:avLst/>
          </a:prstGeom>
          <a:effectLst>
            <a:outerShdw blurRad="50800" dir="5400000" sx="102000" sy="102000" algn="ctr" rotWithShape="0">
              <a:srgbClr val="000000"/>
            </a:outerShdw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5298" y="920384"/>
            <a:ext cx="178373" cy="240803"/>
          </a:xfrm>
          <a:prstGeom prst="rect">
            <a:avLst/>
          </a:prstGeom>
          <a:effectLst>
            <a:outerShdw blurRad="50800" dir="2700000" sx="102000" sy="102000" algn="tl" rotWithShape="0">
              <a:prstClr val="black"/>
            </a:outerShdw>
          </a:effectLst>
        </p:spPr>
      </p:pic>
    </p:spTree>
    <p:extLst>
      <p:ext uri="{BB962C8B-B14F-4D97-AF65-F5344CB8AC3E}">
        <p14:creationId xmlns:p14="http://schemas.microsoft.com/office/powerpoint/2010/main" val="154121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25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2793" y="2228337"/>
            <a:ext cx="331435" cy="44743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1. Problem: </a:t>
            </a:r>
            <a:r>
              <a:rPr lang="de-DE" b="1" dirty="0" err="1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de-DE" b="1" dirty="0" err="1" smtClean="0">
                <a:solidFill>
                  <a:schemeClr val="accent2">
                    <a:lumMod val="75000"/>
                  </a:schemeClr>
                </a:solidFill>
              </a:rPr>
              <a:t>acking</a:t>
            </a: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2">
                    <a:lumMod val="75000"/>
                  </a:schemeClr>
                </a:solidFill>
              </a:rPr>
              <a:t>knapsacks</a:t>
            </a:r>
            <a:endParaRPr lang="de-DE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0708" y="2228337"/>
            <a:ext cx="2562583" cy="370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18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1.11111E-6 L 6.66667E-6 1.11111E-6 C -0.00104 -0.00648 -0.00295 -0.0125 -0.00312 -0.01921 C -0.00347 -0.02824 -0.0019 -0.0375 -0.00156 -0.04676 C -0.00138 -0.05023 -0.00156 -0.0537 -0.00156 -0.05718 L -0.00156 -0.05926 C -0.00347 -0.01852 -0.00312 -0.03542 -0.00312 -0.00857 L 0.00157 -0.0169 L 0.0033 0.00856 " pathEditMode="relative" ptsTypes="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1. Problem: </a:t>
            </a:r>
            <a:r>
              <a:rPr lang="de-DE" b="1" dirty="0" err="1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de-DE" b="1" dirty="0" err="1" smtClean="0">
                <a:solidFill>
                  <a:schemeClr val="accent2">
                    <a:lumMod val="75000"/>
                  </a:schemeClr>
                </a:solidFill>
              </a:rPr>
              <a:t>acking</a:t>
            </a: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2">
                    <a:lumMod val="75000"/>
                  </a:schemeClr>
                </a:solidFill>
              </a:rPr>
              <a:t>knapsacks</a:t>
            </a:r>
            <a:endParaRPr lang="de-DE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659" y="3299835"/>
            <a:ext cx="1956036" cy="131860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167" y="4947541"/>
            <a:ext cx="854784" cy="162026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9766" y="0"/>
            <a:ext cx="2528984" cy="164580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318" y="1320235"/>
            <a:ext cx="1898302" cy="1701587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36" y="2836598"/>
            <a:ext cx="1808737" cy="2168272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6436" y="2036070"/>
            <a:ext cx="1678647" cy="215115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6846" y="4468726"/>
            <a:ext cx="1363111" cy="2374625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318" y="5045102"/>
            <a:ext cx="1781852" cy="1798249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8603" y="2378246"/>
            <a:ext cx="1131255" cy="2302627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5221" y="2820461"/>
            <a:ext cx="1689661" cy="1968426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9628" y="-59346"/>
            <a:ext cx="1794372" cy="2186101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1149" y="1732018"/>
            <a:ext cx="2934109" cy="1238423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3493" y="5081729"/>
            <a:ext cx="1461857" cy="1448322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0776" y="5589891"/>
            <a:ext cx="231212" cy="31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62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1. Problem: </a:t>
            </a:r>
            <a:r>
              <a:rPr lang="de-DE" b="1" dirty="0" err="1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de-DE" b="1" dirty="0" err="1" smtClean="0">
                <a:solidFill>
                  <a:schemeClr val="accent2">
                    <a:lumMod val="75000"/>
                  </a:schemeClr>
                </a:solidFill>
              </a:rPr>
              <a:t>acking</a:t>
            </a: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2">
                    <a:lumMod val="75000"/>
                  </a:schemeClr>
                </a:solidFill>
              </a:rPr>
              <a:t>knapsacks</a:t>
            </a:r>
            <a:endParaRPr lang="de-DE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3074" y="2583726"/>
            <a:ext cx="1676634" cy="182905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0494" y="-62479"/>
            <a:ext cx="3181794" cy="276263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0442" y="4868162"/>
            <a:ext cx="1079750" cy="176418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594" y="2622028"/>
            <a:ext cx="1900630" cy="193385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4087" y="1253696"/>
            <a:ext cx="1135253" cy="199068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3962" y="4343527"/>
            <a:ext cx="2314567" cy="524635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7708" y="4990340"/>
            <a:ext cx="2030629" cy="1186623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6517" y="1690689"/>
            <a:ext cx="1693043" cy="242396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7444" y="365126"/>
            <a:ext cx="987906" cy="1333369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29" y="213105"/>
            <a:ext cx="749186" cy="1981318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216" y="4565046"/>
            <a:ext cx="2379105" cy="2292954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3060" y="3287721"/>
            <a:ext cx="2041331" cy="2093672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2810" y="4493801"/>
            <a:ext cx="866048" cy="2349688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605" y="3498253"/>
            <a:ext cx="158264" cy="21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3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2. Problem: </a:t>
            </a:r>
            <a:r>
              <a:rPr lang="de-DE" b="1" dirty="0" err="1">
                <a:solidFill>
                  <a:schemeClr val="accent2">
                    <a:lumMod val="75000"/>
                  </a:schemeClr>
                </a:solidFill>
              </a:rPr>
              <a:t>F</a:t>
            </a:r>
            <a:r>
              <a:rPr lang="de-DE" b="1" dirty="0" err="1" smtClean="0">
                <a:solidFill>
                  <a:schemeClr val="accent2">
                    <a:lumMod val="75000"/>
                  </a:schemeClr>
                </a:solidFill>
              </a:rPr>
              <a:t>inding</a:t>
            </a: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2">
                    <a:lumMod val="75000"/>
                  </a:schemeClr>
                </a:solidFill>
              </a:rPr>
              <a:t>mountain</a:t>
            </a: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 top</a:t>
            </a:r>
            <a:endParaRPr lang="de-DE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90689"/>
            <a:ext cx="9143999" cy="5539982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9994" y="1583861"/>
            <a:ext cx="158264" cy="21365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8166" y="2211314"/>
            <a:ext cx="158264" cy="21365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2166" y="2802596"/>
            <a:ext cx="158264" cy="21365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930" y="3650258"/>
            <a:ext cx="158264" cy="21365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6337" y="5353657"/>
            <a:ext cx="158264" cy="21365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3243858"/>
            <a:ext cx="158264" cy="213656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8223" y="3350686"/>
            <a:ext cx="158264" cy="213656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6367" y="4021331"/>
            <a:ext cx="158264" cy="213656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5594" y="3757086"/>
            <a:ext cx="158264" cy="213656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623" y="1997658"/>
            <a:ext cx="158264" cy="213656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4891" y="4586429"/>
            <a:ext cx="158264" cy="213656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5350" y="2535526"/>
            <a:ext cx="158264" cy="213656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7366" y="5353657"/>
            <a:ext cx="158264" cy="213656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1195" y="4281629"/>
            <a:ext cx="158264" cy="213656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5595" y="4693257"/>
            <a:ext cx="158264" cy="21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71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9" y="1027907"/>
            <a:ext cx="6174364" cy="479325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>
                <a:solidFill>
                  <a:schemeClr val="accent2">
                    <a:lumMod val="75000"/>
                  </a:schemeClr>
                </a:solidFill>
              </a:rPr>
              <a:t>Idea</a:t>
            </a: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 1: Blind Search</a:t>
            </a:r>
            <a:endParaRPr lang="de-DE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9" y="1028190"/>
            <a:ext cx="6174000" cy="4792973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0623" y="4388457"/>
            <a:ext cx="158264" cy="21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22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>
                <a:solidFill>
                  <a:schemeClr val="accent2">
                    <a:lumMod val="75000"/>
                  </a:schemeClr>
                </a:solidFill>
              </a:rPr>
              <a:t>Idea</a:t>
            </a: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 2: PSO</a:t>
            </a:r>
            <a:endParaRPr lang="de-DE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2151" y="2625193"/>
            <a:ext cx="566468" cy="66276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2151" y="5033193"/>
            <a:ext cx="412125" cy="54812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2647" y="3581345"/>
            <a:ext cx="399044" cy="56265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7639" y="6200790"/>
            <a:ext cx="399044" cy="54669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3668" y="3041023"/>
            <a:ext cx="476317" cy="54776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3706" y="826507"/>
            <a:ext cx="463438" cy="579297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2208" y="6034653"/>
            <a:ext cx="463438" cy="611738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81" y="2369150"/>
            <a:ext cx="437680" cy="512086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2647" y="1855169"/>
            <a:ext cx="437680" cy="564607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297" y="4338892"/>
            <a:ext cx="411923" cy="481950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6510" y="4273742"/>
            <a:ext cx="437680" cy="54710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3283" y="1146220"/>
            <a:ext cx="403310" cy="544469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50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6.2963E-6 L 2.5E-6 6.2963E-6 C 0.00052 -0.00578 -0.00035 -0.0118 0.00139 -0.01689 C 0.00312 -0.02175 0.00712 -0.02453 0.00989 -0.02823 C 0.01528 -0.03541 0.0125 -0.0324 0.0184 -0.03772 C 0.02587 -0.05277 0.01597 -0.03448 0.02534 -0.04698 C 0.02656 -0.0486 0.02708 -0.05092 0.02812 -0.05277 C 0.0309 -0.05671 0.03437 -0.05948 0.03663 -0.06388 C 0.04045 -0.07152 0.03802 -0.06828 0.04375 -0.07337 C 0.04479 -0.07777 0.04479 -0.08171 0.0493 -0.08263 C 0.05069 -0.0831 0.05208 -0.08147 0.05347 -0.08078 L 0.05781 -0.06388 C 0.05816 -0.06203 0.05833 -0.05995 0.0592 -0.05833 L 0.06198 -0.05277 C 0.0658 -0.03726 0.06736 -0.0361 0.06337 -0.01504 C 0.0625 -0.01064 0.05781 -0.00393 0.05781 -0.00393 C 0.05521 0.00649 0.05798 -0.00277 0.05347 0.00741 C 0.05243 0.00996 0.05191 0.01274 0.05069 0.01505 C 0.04948 0.01714 0.04774 0.01853 0.04653 0.02061 C 0.04548 0.02223 0.04479 0.02454 0.04375 0.02616 C 0.04028 0.03172 0.03941 0.03195 0.03524 0.03565 C 0.0342 0.03751 0.0335 0.03959 0.03246 0.04121 C 0.03107 0.04329 0.02934 0.04468 0.02812 0.04677 C 0.01979 0.0639 0.03507 0.04052 0.02396 0.05811 C 0.02274 0.06019 0.021 0.06181 0.01979 0.06366 C 0.01823 0.06621 0.01701 0.06899 0.01545 0.0713 C 0.01371 0.07385 0.01146 0.07593 0.00989 0.07871 C 0.00816 0.08172 0.00746 0.08542 0.00573 0.0882 C 0.00451 0.08982 0.0026 0.09028 0.00139 0.0919 C -0.00104 0.09515 -0.00712 0.10834 -0.00851 0.11065 C -0.0099 0.1132 -0.01146 0.11552 -0.01268 0.11829 C -0.01389 0.1213 -0.01441 0.12454 -0.01545 0.12755 C -0.01632 0.12964 -0.01754 0.13126 -0.01823 0.13334 C -0.01945 0.13681 -0.02014 0.14075 -0.02118 0.14445 C -0.02153 0.1463 -0.02188 0.14839 -0.02257 0.15024 C -0.02344 0.15278 -0.02448 0.1551 -0.02535 0.15765 C -0.02639 0.16065 -0.02709 0.16413 -0.02813 0.16714 C -0.029 0.16899 -0.03004 0.17084 -0.03091 0.17269 C -0.0349 0.1882 -0.03212 0.18079 -0.03941 0.19515 C -0.04028 0.19723 -0.0408 0.19954 -0.04219 0.20093 C -0.05191 0.2095 -0.0474 0.20695 -0.05486 0.21019 C -0.05677 0.20973 -0.05903 0.20996 -0.06059 0.20834 C -0.06597 0.20325 -0.06493 0.19746 -0.06615 0.18959 C -0.06702 0.1845 -0.06893 0.17454 -0.06893 0.17454 C -0.06858 0.16459 -0.06841 0.15464 -0.06754 0.14445 C -0.06736 0.1419 -0.0665 0.13959 -0.06615 0.13704 C -0.06354 0.11575 -0.06632 0.12848 -0.06337 0.11644 C -0.06389 0.1088 -0.06406 0.1014 -0.06476 0.09376 C -0.06493 0.0919 -0.06511 0.08936 -0.06615 0.0882 C -0.06771 0.08658 -0.06997 0.08704 -0.07188 0.08635 C -0.08195 0.08241 -0.06875 0.08565 -0.08733 0.08265 C -0.08733 0.08265 -0.10764 0.08357 -0.11268 0.08635 C -0.12066 0.09052 -0.11841 0.09144 -0.12396 0.09769 C -0.12518 0.09908 -0.12674 0.10001 -0.12813 0.1014 C -0.12917 0.10325 -0.12969 0.10556 -0.13091 0.10695 C -0.13212 0.10811 -0.1342 0.10741 -0.13525 0.1088 C -0.13768 0.11204 -0.13837 0.1169 -0.1408 0.12015 C -0.14219 0.122 -0.14375 0.12362 -0.14514 0.1257 C -0.14618 0.12755 -0.14688 0.12964 -0.14792 0.13149 C -0.15018 0.13519 -0.15243 0.1389 -0.15486 0.1426 C -0.15625 0.14468 -0.15799 0.14607 -0.1592 0.14839 C -0.16563 0.16042 -0.15781 0.15209 -0.16615 0.1595 C -0.16893 0.16459 -0.17205 0.16945 -0.17466 0.17454 C -0.17552 0.1764 -0.17639 0.17848 -0.17743 0.18033 C -0.18021 0.18519 -0.18594 0.19515 -0.18594 0.19515 C -0.18872 0.20626 -0.18525 0.19607 -0.1915 0.20464 C -0.19271 0.20626 -0.19323 0.20857 -0.19427 0.21019 C -0.19705 0.21413 -0.20052 0.21714 -0.20278 0.22153 C -0.20382 0.22339 -0.20434 0.22547 -0.20556 0.22709 C -0.20677 0.22871 -0.20851 0.2294 -0.2099 0.23103 C -0.22431 0.24815 -0.21302 0.23751 -0.22257 0.24607 C -0.22622 0.24538 -0.23021 0.24561 -0.23386 0.24399 C -0.23646 0.24283 -0.24167 0.23565 -0.24358 0.23288 C -0.24462 0.22894 -0.24636 0.22547 -0.24653 0.22153 C -0.24809 0.16829 -0.24618 0.1889 -0.24931 0.1595 C -0.24983 0.14515 -0.25 0.13079 -0.2507 0.11644 C -0.25087 0.11251 -0.25191 0.09445 -0.25347 0.0882 C -0.25417 0.08542 -0.25538 0.08311 -0.25625 0.08079 C -0.25677 0.07755 -0.2566 0.07408 -0.25781 0.0713 C -0.25851 0.06922 -0.26059 0.06899 -0.26198 0.0676 C -0.26354 0.06575 -0.26459 0.06343 -0.26615 0.06181 C -0.2724 0.05579 -0.27431 0.05579 -0.2816 0.05255 C -0.28941 0.05302 -0.32448 0.05093 -0.3408 0.05996 C -0.34341 0.06135 -0.34549 0.06366 -0.34792 0.06575 C -0.35816 0.08265 -0.34844 0.06806 -0.36059 0.08265 C -0.36754 0.09098 -0.38403 0.11598 -0.38594 0.12015 C -0.3915 0.13218 -0.39358 0.13728 -0.4 0.14839 C -0.40226 0.15209 -0.40504 0.15556 -0.40712 0.1595 C -0.41459 0.17454 -0.41719 0.18913 -0.42952 0.19908 C -0.43195 0.20093 -0.43438 0.20278 -0.43663 0.20464 C -0.43941 0.20695 -0.44202 0.20996 -0.44514 0.21204 C -0.45764 0.2213 -0.45174 0.21482 -0.46476 0.22153 C -0.4816 0.2301 -0.46493 0.22524 -0.48177 0.22894 C -0.48351 0.23033 -0.48525 0.23218 -0.48733 0.23288 C -0.49861 0.23635 -0.50504 0.23403 -0.51684 0.23288 C -0.51875 0.23218 -0.52084 0.23195 -0.52257 0.23103 C -0.52413 0.2301 -0.52535 0.22825 -0.52674 0.22709 C -0.52865 0.2257 -0.53056 0.22478 -0.53247 0.22339 C -0.53386 0.22084 -0.53507 0.21829 -0.53663 0.21598 C -0.54063 0.20996 -0.54549 0.20533 -0.54931 0.19908 C -0.55122 0.19584 -0.55278 0.19237 -0.55486 0.18959 C -0.56354 0.17825 -0.56493 0.18079 -0.57466 0.16899 C -0.58056 0.16181 -0.5849 0.15232 -0.5915 0.1463 C -0.60052 0.13843 -0.59045 0.14792 -0.60139 0.13519 C -0.60313 0.13311 -0.60521 0.13149 -0.60712 0.1294 C -0.61406 0.1213 -0.61181 0.12246 -0.61823 0.11251 C -0.62014 0.10996 -0.62205 0.10741 -0.62396 0.1051 C -0.64028 0.08542 -0.62448 0.1051 -0.6408 0.0882 C -0.65382 0.07454 -0.63507 0.09075 -0.6507 0.07686 C -0.65295 0.07501 -0.65538 0.07315 -0.65781 0.0713 C -0.65955 0.06991 -0.66163 0.06899 -0.66337 0.0676 C -0.6658 0.06528 -0.66806 0.06228 -0.67049 0.05996 C -0.67309 0.05741 -0.67622 0.05533 -0.67882 0.05255 C -0.68125 0.05001 -0.68334 0.047 -0.68594 0.04491 C -0.6967 0.03635 -0.69653 0.04746 -0.70851 0.02616 C -0.7099 0.02362 -0.71111 0.02107 -0.71268 0.01876 C -0.7158 0.01413 -0.71997 0.01065 -0.72257 0.00556 C -0.72448 0.00186 -0.72709 -0.00138 -0.72813 -0.00578 C -0.72934 -0.01018 -0.73038 -0.01504 -0.73247 -0.01897 C -0.73403 -0.02175 -0.73629 -0.0236 -0.73802 -0.02638 C -0.73906 -0.028 -0.74011 -0.03009 -0.7408 -0.03194 C -0.74184 -0.03472 -0.74323 -0.04282 -0.74358 -0.04513 C -0.74271 -0.05069 -0.74184 -0.05647 -0.7408 -0.06203 C -0.74045 -0.06388 -0.74011 -0.06597 -0.73941 -0.06759 C -0.7382 -0.07106 -0.73646 -0.07384 -0.73525 -0.07708 C -0.73455 -0.07893 -0.7349 -0.08124 -0.73386 -0.08263 C -0.73229 -0.08472 -0.73004 -0.08518 -0.72813 -0.08657 C -0.72674 -0.08749 -0.72518 -0.08888 -0.72396 -0.09027 C -0.7224 -0.09189 -0.72153 -0.09467 -0.71979 -0.09583 C -0.71493 -0.0993 -0.70799 -0.10022 -0.70278 -0.10138 C -0.69861 -0.10092 -0.69427 -0.10046 -0.69011 -0.09953 C -0.68681 -0.09884 -0.68351 -0.09722 -0.68021 -0.09583 C -0.66997 -0.08541 -0.67969 -0.09467 -0.66615 -0.08448 C -0.66476 -0.08356 -0.66337 -0.08217 -0.66198 -0.08078 C -0.66007 -0.07893 -0.65851 -0.07661 -0.65643 -0.07522 C -0.6533 -0.07337 -0.64966 -0.07291 -0.64653 -0.07152 C -0.64445 -0.0706 -0.64288 -0.06851 -0.6408 -0.06759 C -0.63854 -0.06666 -0.63611 -0.06643 -0.63386 -0.06573 C -0.63195 -0.06527 -0.63004 -0.06411 -0.62813 -0.06388 C -0.62014 -0.06296 -0.61216 -0.06272 -0.60417 -0.06203 C -0.59757 -0.06272 -0.59097 -0.06296 -0.58455 -0.06388 C -0.58264 -0.06411 -0.58073 -0.0655 -0.57882 -0.06573 C -0.57327 -0.06666 -0.56754 -0.06712 -0.56198 -0.06759 C -0.55712 -0.06897 -0.54792 -0.07175 -0.54358 -0.07152 C -0.53611 -0.07106 -0.52865 -0.06874 -0.52118 -0.06759 C -0.50816 -0.06597 -0.4882 -0.06481 -0.47604 -0.06388 C -0.47014 -0.06134 -0.46858 -0.06018 -0.46059 -0.06018 C -0.45538 -0.06018 -0.45018 -0.06134 -0.44514 -0.06203 C -0.44045 -0.06342 -0.43525 -0.06296 -0.43091 -0.06573 C -0.42361 -0.07083 -0.42743 -0.06897 -0.41979 -0.07152 C -0.41233 -0.078 -0.41893 -0.07314 -0.4099 -0.07708 C -0.40747 -0.07823 -0.40521 -0.07962 -0.40278 -0.08078 C -0.40139 -0.08147 -0.4 -0.08217 -0.39861 -0.08263 C -0.39722 -0.08402 -0.39584 -0.08564 -0.39445 -0.08657 C -0.39254 -0.08749 -0.39063 -0.08749 -0.38872 -0.08842 C -0.38629 -0.08935 -0.38403 -0.09097 -0.3816 -0.09212 C -0.37604 -0.09143 -0.3691 -0.0949 -0.36476 -0.09027 C -0.36181 -0.08703 -0.36615 -0.08032 -0.36615 -0.07522 C -0.36615 -0.06944 -0.36632 -0.06365 -0.36476 -0.05833 C -0.36424 -0.05624 -0.36216 -0.05555 -0.36059 -0.05462 C -0.35781 -0.053 -0.35209 -0.05069 -0.35209 -0.05069 C -0.33525 -0.05485 -0.34184 -0.05462 -0.33247 -0.05462 " pathEditMode="relative" ptsTypes="AAAAAAAAAAAAAAAAAAAAAAAAAAAAAAAAAAAAAAAAAAAAAAAAAAAAAAAAAAAAAAAAAAAAAAAAAAAAAAAAAAAAAAAAAAA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-1.66667E-6 0.00023 C 0.00434 -0.00254 0.00851 -0.00486 0.01268 -0.00764 C 0.01424 -0.00856 0.01545 -0.01041 0.01702 -0.01134 C 0.02084 -0.01365 0.03143 -0.01481 0.03386 -0.01504 C 0.04792 -0.02453 0.03021 -0.01342 0.04653 -0.02083 C 0.06406 -0.02847 0.03906 -0.02106 0.0592 -0.02639 C 0.06111 -0.02754 0.06285 -0.02916 0.06476 -0.03009 C 0.06667 -0.03102 0.06875 -0.03102 0.07049 -0.03194 C 0.07205 -0.03287 0.07327 -0.03472 0.07465 -0.03588 C 0.08038 -0.04004 0.07986 -0.03935 0.08594 -0.04143 C 0.08872 -0.04398 0.09132 -0.04699 0.09445 -0.04884 C 0.09861 -0.05162 0.10261 -0.05463 0.10712 -0.05648 C 0.10938 -0.0574 0.11181 -0.05764 0.11406 -0.05833 C 0.11545 -0.06018 0.11667 -0.0625 0.1184 -0.06389 C 0.11962 -0.06504 0.12136 -0.06458 0.12257 -0.06574 C 0.12396 -0.06736 0.12431 -0.06967 0.12535 -0.07153 C 0.12674 -0.07361 0.12847 -0.075 0.12969 -0.07708 C 0.13177 -0.08055 0.13524 -0.08842 0.13524 -0.08819 C 0.13472 -0.09028 0.13507 -0.09282 0.13386 -0.09398 C 0.13143 -0.09629 0.1283 -0.09653 0.12535 -0.09768 C 0.11806 -0.10092 0.12257 -0.0993 0.11129 -0.10162 C 0.11077 -0.10139 0.0941 -0.10185 0.08872 -0.09768 C 0.08577 -0.0956 0.08038 -0.09028 0.08038 -0.09004 C 0.07726 -0.07824 0.08125 -0.09143 0.07327 -0.07708 C 0.07205 -0.07477 0.07153 -0.07199 0.07049 -0.06967 C 0.06927 -0.0669 0.06771 -0.06458 0.06632 -0.06203 L 0.06337 -0.05092 L 0.06198 -0.04514 C 0.0625 -0.04143 0.06215 -0.03727 0.06337 -0.03403 C 0.06424 -0.03194 0.06615 -0.03125 0.06771 -0.03009 C 0.06962 -0.0287 0.0757 -0.02708 0.07743 -0.02639 L 0.09584 -0.02824 C 0.09965 -0.0287 0.1033 -0.02963 0.10712 -0.03009 C 0.12465 -0.03287 0.11424 -0.03078 0.12813 -0.03403 C 0.13837 -0.03842 0.1257 -0.03287 0.13802 -0.03773 C 0.13959 -0.03819 0.1408 -0.03912 0.14236 -0.03958 C 0.1441 -0.04028 0.14618 -0.04051 0.14792 -0.04143 C 0.15035 -0.04259 0.15261 -0.04421 0.15504 -0.04514 C 0.15677 -0.04606 0.15868 -0.04629 0.16059 -0.04699 C 0.16493 -0.04884 0.1691 -0.05092 0.17327 -0.05278 C 0.17465 -0.05324 0.17622 -0.05393 0.17743 -0.05463 C 0.17986 -0.05578 0.18212 -0.05717 0.18455 -0.05833 C 0.18594 -0.05903 0.1875 -0.05949 0.18872 -0.06018 C 0.19722 -0.06504 0.19149 -0.06227 0.19861 -0.06782 C 0.20799 -0.07477 0.20052 -0.06875 0.20851 -0.07338 C 0.22066 -0.08032 0.20851 -0.07453 0.2184 -0.07893 C 0.23056 -0.08981 0.21511 -0.07685 0.22674 -0.08472 C 0.23768 -0.0919 0.22465 -0.08541 0.23524 -0.09028 C 0.2507 -0.10671 0.24427 -0.10092 0.25365 -0.10903 C 0.25955 -0.12106 0.25226 -0.1081 0.26337 -0.12037 C 0.26649 -0.12361 0.26858 -0.1287 0.27188 -0.13148 C 0.27952 -0.13819 0.275 -0.13379 0.28455 -0.14653 L 0.29584 -0.16157 C 0.29827 -0.16666 0.29983 -0.17245 0.30295 -0.17662 C 0.30677 -0.18171 0.30834 -0.18333 0.31129 -0.18981 C 0.31649 -0.20069 0.31111 -0.19467 0.3184 -0.20092 C 0.31927 -0.20301 0.32066 -0.20463 0.32118 -0.20671 C 0.32761 -0.23032 0.32049 -0.21458 0.32691 -0.22731 C 0.32639 -0.23611 0.32622 -0.2449 0.32535 -0.2537 C 0.32518 -0.25555 0.325 -0.25764 0.32396 -0.25926 C 0.32292 -0.26111 0.32118 -0.2618 0.31979 -0.26296 C 0.31667 -0.27569 0.32118 -0.26111 0.3099 -0.27615 C 0.30243 -0.28611 0.30938 -0.27801 0.3 -0.28565 C 0.29722 -0.28796 0.29445 -0.29051 0.29167 -0.29305 C 0.29028 -0.29421 0.28889 -0.29583 0.28733 -0.29676 L 0.28177 -0.30069 C 0.28038 -0.30254 0.27847 -0.30393 0.27761 -0.30625 C 0.27656 -0.30833 0.27691 -0.31134 0.27604 -0.31365 C 0.27552 -0.31574 0.27431 -0.31736 0.27327 -0.31944 C 0.27274 -0.32315 0.27188 -0.32685 0.27188 -0.33055 C 0.27188 -0.33333 0.27379 -0.36227 0.27465 -0.36805 C 0.27535 -0.37199 0.27656 -0.37569 0.27761 -0.3794 C 0.27847 -0.3831 0.27969 -0.3868 0.28038 -0.39074 C 0.28143 -0.39699 0.28264 -0.4037 0.28455 -0.40949 C 0.28524 -0.41157 0.28646 -0.41319 0.28733 -0.41504 C 0.28976 -0.42778 0.28768 -0.41782 0.29167 -0.43194 C 0.29219 -0.43379 0.29236 -0.43588 0.29306 -0.43773 C 0.29375 -0.43958 0.29497 -0.44143 0.29584 -0.44328 C 0.29531 -0.45023 0.29514 -0.45717 0.29445 -0.46389 C 0.29427 -0.46597 0.29393 -0.46805 0.29306 -0.46944 C 0.29202 -0.47129 0.29028 -0.47199 0.28872 -0.47338 C 0.28611 -0.47291 0.27431 -0.47129 0.27049 -0.46944 C 0.2684 -0.46875 0.26684 -0.46666 0.26493 -0.46574 C 0.26111 -0.46412 0.25729 -0.46319 0.25365 -0.46203 C 0.25174 -0.46134 0.24983 -0.46088 0.24792 -0.46018 C 0.24653 -0.45949 0.24514 -0.45903 0.24375 -0.45833 C 0.22795 -0.44861 0.23785 -0.45231 0.22535 -0.44884 C 0.22396 -0.44699 0.22274 -0.4449 0.22118 -0.44328 C 0.21545 -0.43773 0.21389 -0.44028 0.20712 -0.43565 C 0.19965 -0.43078 0.20347 -0.43264 0.19584 -0.43009 C 0.19445 -0.42893 0.19306 -0.42731 0.19167 -0.42639 C 0.19028 -0.42546 0.18854 -0.42569 0.18733 -0.42453 C 0.18577 -0.42291 0.18472 -0.4206 0.18316 -0.41875 C 0.18021 -0.41551 0.17674 -0.41365 0.17327 -0.41134 C 0.15399 -0.38565 0.18195 -0.42361 0.16632 -0.4 C 0.16632 -0.39977 0.15573 -0.38611 0.15365 -0.3831 L 0.14931 -0.37754 C 0.14792 -0.37569 0.1467 -0.37338 0.14514 -0.37199 C 0.14375 -0.3706 0.14219 -0.36967 0.14097 -0.36805 C 0.12709 -0.35278 0.14497 -0.37176 0.13386 -0.35694 C 0.13212 -0.35463 0.13021 -0.35301 0.12813 -0.35115 C 0.12136 -0.3456 0.12448 -0.34907 0.1184 -0.3456 C 0.11649 -0.34444 0.11459 -0.34328 0.11268 -0.3419 C 0.10573 -0.33657 0.11129 -0.33912 0.10278 -0.33426 C 0.09809 -0.33171 0.09844 -0.33287 0.09306 -0.33055 C 0.09063 -0.32963 0.08837 -0.32778 0.08594 -0.32685 C 0.08316 -0.32592 0.08021 -0.32592 0.07743 -0.325 C 0.07465 -0.32407 0.07205 -0.32153 0.0691 -0.32129 L 0.04375 -0.31944 C 0.02899 -0.31273 0.03559 -0.31504 0.00434 -0.31944 C 0.00209 -0.31967 0.00035 -0.32153 -0.00139 -0.32315 C -0.00295 -0.32453 -0.00416 -0.32685 -0.00555 -0.3287 C -0.00816 -0.33912 -0.00538 -0.32986 -0.00989 -0.34004 C -0.01094 -0.34236 -0.01146 -0.34514 -0.01267 -0.34745 C -0.01771 -0.35833 -0.0158 -0.35139 -0.01962 -0.36065 C -0.02066 -0.36296 -0.0217 -0.36551 -0.02257 -0.36805 C -0.02309 -0.3699 -0.02326 -0.37199 -0.02396 -0.37384 C -0.02587 -0.37893 -0.02778 -0.38102 -0.0309 -0.38495 C -0.03142 -0.38703 -0.03142 -0.38912 -0.03229 -0.39074 C -0.03489 -0.3949 -0.0408 -0.40185 -0.0408 -0.40162 C -0.04601 -0.42245 -0.03785 -0.39143 -0.04496 -0.41319 C -0.05156 -0.43287 -0.04479 -0.4162 -0.0493 -0.43379 C -0.05 -0.43657 -0.05121 -0.43889 -0.05208 -0.44143 C -0.05555 -0.47361 -0.05156 -0.44259 -0.05486 -0.46018 C -0.05555 -0.46365 -0.0566 -0.47315 -0.05764 -0.47708 C -0.05851 -0.47963 -0.05972 -0.48194 -0.06059 -0.48449 C -0.06111 -0.48634 -0.06128 -0.48842 -0.06198 -0.49028 C -0.06267 -0.49213 -0.06371 -0.49421 -0.06476 -0.49583 C -0.0717 -0.50648 -0.07101 -0.50509 -0.07743 -0.51088 C -0.07969 -0.51551 -0.0842 -0.52153 -0.07882 -0.52778 C -0.07552 -0.53171 -0.07014 -0.53078 -0.06614 -0.53333 C -0.06423 -0.53472 -0.06232 -0.53588 -0.06059 -0.53727 C -0.05903 -0.53819 -0.05781 -0.53981 -0.05625 -0.54097 C -0.05347 -0.54282 -0.04774 -0.54398 -0.04496 -0.54467 C -0.04323 -0.54583 -0.04132 -0.54722 -0.03941 -0.54838 C -0.03715 -0.54977 -0.03455 -0.55069 -0.03229 -0.55208 C -0.0309 -0.55324 -0.02969 -0.55509 -0.02812 -0.55602 C -0.02639 -0.55694 -0.0243 -0.55694 -0.02257 -0.55787 C -0.02014 -0.55879 -0.01788 -0.56041 -0.01545 -0.56157 C -0.01406 -0.56227 -0.0125 -0.5625 -0.01128 -0.56342 C -0.00972 -0.56435 -0.00851 -0.56597 -0.00694 -0.56713 C 0.00486 -0.57615 -0.00677 -0.5669 0.00278 -0.57291 C 0.01858 -0.5824 0.00868 -0.57893 0.02118 -0.58217 C 0.02309 -0.58356 0.02483 -0.58495 0.02674 -0.58588 C 0.02865 -0.5868 0.03056 -0.58727 0.03247 -0.58796 C 0.05209 -0.59375 0.05382 -0.59028 0.08594 -0.59166 C 0.08872 -0.59236 0.09566 -0.59398 0.09861 -0.59537 C 0.10104 -0.59653 0.1033 -0.59815 0.10573 -0.59907 C 0.11754 -0.60347 0.11649 -0.60278 0.12535 -0.60278 " pathEditMode="relative" rAng="0" ptsTypes="AAAAAAAAAAAAAAAAAAAAAAAAAAAAAAAAAAAAAAAAAAAAAAAAAAAAAAAAAAAAAAAAAAAAAAAAAAAAAAAAAAAAAAAAAAAAAAAAAAAAAAAAAAAAAAAAAAAAAAAAAAAAAAAAAAAAAAAAAAAAAAAAAAAAAA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74" y="-3013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6.2963E-6 L -6.11111E-6 6.2963E-6 C -0.0007 0.00996 0.00104 0.01899 -0.00435 0.02616 C -0.00556 0.02778 -0.00712 0.02871 -0.00851 0.02987 C -0.00956 0.03195 -0.01025 0.0338 -0.01129 0.03565 C -0.01355 0.03913 -0.01667 0.04283 -0.0198 0.04491 C -0.02188 0.0463 -0.02778 0.04815 -0.02969 0.04885 C -0.03525 0.04815 -0.04098 0.04815 -0.04653 0.04676 C -0.04949 0.0463 -0.05226 0.04445 -0.05504 0.04306 L -0.05921 0.04121 C -0.0606 0.04051 -0.06216 0.04051 -0.06355 0.03936 C -0.06633 0.03681 -0.06876 0.03334 -0.07188 0.03195 L -0.08039 0.02801 L -0.09306 0.02246 C -0.09445 0.02176 -0.09601 0.02176 -0.09723 0.02061 L -0.10574 0.01297 L -0.11129 0.00186 C -0.11233 6.2963E-6 -0.11372 -0.00162 -0.11424 -0.00393 L -0.11563 -0.00949 C -0.11511 -0.01249 -0.11546 -0.0162 -0.11424 -0.01874 C -0.11337 -0.02037 -0.11146 -0.0206 -0.1099 -0.0206 C -0.10574 -0.0206 -0.10157 -0.01944 -0.09723 -0.01874 C -0.09445 -0.01759 -0.09046 -0.01828 -0.0889 -0.01504 C -0.0856 -0.00856 -0.08456 -0.00509 -0.07761 -0.00185 L -0.0691 0.00186 C -0.06581 0.00116 -0.06251 0.00116 -0.05921 6.2963E-6 C -0.05383 -0.00231 -0.05574 -0.00486 -0.05226 -0.00949 C -0.05105 -0.01111 -0.04931 -0.01203 -0.04792 -0.01319 C -0.04706 -0.01504 -0.04584 -0.01689 -0.04515 -0.01874 C -0.04324 -0.02407 -0.04289 -0.03032 -0.04515 -0.03564 C -0.04723 -0.04027 -0.04966 -0.04606 -0.05365 -0.04699 L -0.06199 -0.04884 C -0.07396 -0.04791 -0.08265 -0.0537 -0.0889 -0.04143 C -0.08959 -0.03981 -0.08976 -0.03749 -0.09028 -0.03564 C -0.08976 -0.03333 -0.08976 -0.03055 -0.0889 -0.02824 C -0.08716 -0.0243 -0.08299 -0.02129 -0.08039 -0.01874 C -0.07709 -0.01944 -0.07379 -0.0199 -0.07049 -0.0206 C -0.0691 -0.02106 -0.06754 -0.02129 -0.06633 -0.02268 C -0.06285 -0.02615 -0.06372 -0.02939 -0.06199 -0.03379 C -0.06129 -0.03587 -0.06025 -0.03749 -0.05921 -0.03958 C -0.05973 -0.04583 -0.05956 -0.05208 -0.0606 -0.05833 C -0.06112 -0.06041 -0.06216 -0.06249 -0.06355 -0.06388 C -0.06945 -0.07083 -0.07032 -0.0706 -0.07622 -0.07314 C -0.08629 -0.06874 -0.08212 -0.07175 -0.0889 -0.06574 C -0.09896 -0.0456 -0.08317 -0.07615 -0.09584 -0.05439 C -0.09792 -0.05092 -0.10157 -0.04328 -0.10157 -0.04328 C -0.10192 -0.04143 -0.10296 -0.03958 -0.10296 -0.03749 C -0.10296 -0.03263 -0.10209 -0.02453 -0.09862 -0.0206 C -0.09706 -0.01898 -0.09497 -0.01805 -0.09306 -0.01689 C -0.09133 -0.01597 -0.08924 -0.01597 -0.08751 -0.01504 C -0.08265 -0.01273 -0.07831 -0.00879 -0.07327 -0.00763 C -0.06442 -0.00509 -0.06858 -0.00648 -0.0606 -0.00393 C -0.05834 -0.00439 -0.05591 -0.00462 -0.05365 -0.00578 C -0.05018 -0.0074 -0.0481 -0.01087 -0.04653 -0.01504 C -0.04584 -0.01689 -0.04567 -0.01874 -0.04515 -0.0206 C -0.04567 -0.02453 -0.04549 -0.02847 -0.04653 -0.03194 C -0.0474 -0.03449 -0.04931 -0.03587 -0.05087 -0.03749 C -0.05209 -0.03912 -0.05365 -0.04004 -0.05504 -0.04143 C -0.06251 -0.04837 -0.05799 -0.04583 -0.06494 -0.04884 C -0.06824 -0.04814 -0.07153 -0.04814 -0.07483 -0.04699 C -0.07761 -0.04583 -0.08143 -0.04004 -0.08317 -0.03749 C -0.08369 -0.03564 -0.08456 -0.03402 -0.08456 -0.03194 C -0.08456 -0.01481 -0.08351 -0.00879 -0.08178 0.00556 C -0.0823 0.00926 -0.08195 0.01343 -0.08317 0.0169 C -0.08403 0.01876 -0.08594 0.01968 -0.08751 0.02061 C -0.08872 0.02153 -0.09028 0.02153 -0.09167 0.02246 C -0.10261 0.02963 -0.08942 0.02338 -0.10018 0.02801 C -0.10157 0.02755 -0.10313 0.02732 -0.10435 0.02616 C -0.10591 0.02477 -0.10695 0.02223 -0.10851 0.02061 C -0.1099 0.01922 -0.11129 0.01806 -0.11285 0.0169 C -0.1132 0.01505 -0.1132 0.01274 -0.11424 0.01112 C -0.12032 0.00093 -0.11702 0.01459 -0.12119 0.00186 C -0.1224 -0.00185 -0.12396 -0.00949 -0.12396 -0.00949 C -0.12362 -0.01388 -0.12396 -0.01851 -0.12258 -0.02268 C -0.12188 -0.02453 -0.1198 -0.02499 -0.11841 -0.02638 C -0.11685 -0.028 -0.11563 -0.03009 -0.11424 -0.03194 C -0.11164 -0.03171 -0.09914 -0.03078 -0.09445 -0.02824 C -0.09289 -0.02731 -0.09185 -0.02546 -0.09028 -0.02453 C -0.08751 -0.02291 -0.08178 -0.0206 -0.08178 -0.0206 C -0.07778 -0.02129 -0.06876 -0.02129 -0.06494 -0.02638 C -0.06251 -0.02962 -0.05921 -0.03749 -0.05921 -0.03749 C -0.05712 -0.04652 -0.05643 -0.0456 -0.0606 -0.05833 C -0.06146 -0.06064 -0.06355 -0.06203 -0.06494 -0.06388 C -0.0691 -0.06319 -0.07362 -0.06388 -0.07761 -0.06203 C -0.07917 -0.06134 -0.07935 -0.0581 -0.08039 -0.05648 C -0.0816 -0.05439 -0.08317 -0.05254 -0.08456 -0.05069 C -0.08751 -0.03171 -0.08855 -0.03541 -0.08594 -0.01874 C -0.08577 -0.01689 -0.0856 -0.01481 -0.08456 -0.01319 C -0.08212 -0.00902 -0.07952 -0.00486 -0.07622 -0.00185 L -0.06771 0.00556 C -0.06633 0.00672 -0.06511 0.00857 -0.06355 0.00926 L -0.05504 0.01297 C -0.05122 0.01181 -0.04688 0.01088 -0.04376 0.00741 C -0.04254 0.00602 -0.04185 0.00371 -0.04098 0.00186 C -0.04133 -0.00879 -0.04063 -0.01967 -0.04237 -0.03009 C -0.04306 -0.03449 -0.04671 -0.03726 -0.04792 -0.04143 C -0.04896 -0.04444 -0.04949 -0.04791 -0.05087 -0.05069 C -0.05192 -0.053 -0.05348 -0.05462 -0.05504 -0.05648 C -0.06233 -0.06388 -0.06129 -0.06296 -0.06771 -0.06574 C -0.0691 -0.06689 -0.07032 -0.06921 -0.07188 -0.06944 C -0.07518 -0.0699 -0.07865 -0.06921 -0.08178 -0.06759 C -0.08421 -0.06643 -0.08751 -0.05925 -0.0889 -0.05648 C -0.08837 -0.04953 -0.0889 -0.04236 -0.08751 -0.03564 C -0.08681 -0.03287 -0.08056 -0.03101 -0.079 -0.03009 C -0.05886 -0.0199 -0.07101 -0.02523 -0.0606 -0.0206 C -0.05834 -0.02129 -0.05556 -0.02083 -0.05365 -0.02268 C -0.05244 -0.02361 -0.05226 -0.02615 -0.05226 -0.02824 C -0.05226 -0.03333 -0.05192 -0.03865 -0.05365 -0.04328 C -0.05417 -0.04467 -0.06615 -0.05069 -0.06633 -0.05069 C -0.06928 -0.053 -0.07483 -0.05833 -0.07483 -0.05833 C -0.07761 -0.05763 -0.08143 -0.05925 -0.08317 -0.05648 C -0.08473 -0.05393 -0.08351 -0.0493 -0.08178 -0.04699 C -0.07969 -0.04421 -0.07587 -0.04537 -0.07327 -0.04328 L -0.0691 -0.03958 C -0.06581 -0.04004 -0.06164 -0.03819 -0.05921 -0.04143 C -0.05765 -0.04351 -0.05956 -0.04791 -0.0606 -0.05069 C -0.06146 -0.05277 -0.06337 -0.05347 -0.06494 -0.05439 C -0.07136 -0.05925 -0.06928 -0.05833 -0.07622 -0.05833 " pathEditMode="relative" ptsTypes="AAAAAAAAAAAAAAAAAAAAAAAAAAAAAAAAAAAAAAAAAAAAAAAAAAAAAAAAAAAAAAAAAAAAAAAAAAAAAAAAAAAAAAAAAAAAAAAAAAAAAAAAAAAAAAAAAAAAAA">
                                      <p:cBhvr>
                                        <p:cTn id="1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L -1.94444E-6 4.07407E-6 C -0.00052 0.01319 -0.0007 0.02639 -0.00157 0.03958 C -0.00157 0.04143 -0.00226 0.04352 -0.00295 0.04514 C -0.00452 0.04907 -0.00747 0.05208 -0.00851 0.05648 C -0.00903 0.05833 -0.00903 0.06065 -0.0099 0.06204 C -0.0132 0.06759 -0.01858 0.06597 -0.02257 0.06967 C -0.02396 0.07083 -0.02552 0.07199 -0.02691 0.07338 C -0.0283 0.075 -0.02934 0.07755 -0.03108 0.07893 C -0.03229 0.08009 -0.03386 0.08032 -0.03525 0.08079 C -0.04097 0.07963 -0.0441 0.07917 -0.04931 0.07708 C -0.05226 0.07592 -0.05521 0.07523 -0.05782 0.07338 L -0.06354 0.06967 C -0.06493 0.06782 -0.06597 0.06551 -0.06771 0.06389 C -0.07622 0.05648 -0.06771 0.06991 -0.07622 0.05648 C -0.07726 0.05463 -0.0783 0.05278 -0.079 0.05092 C -0.08021 0.04722 -0.08177 0.03958 -0.08177 0.03958 C -0.08351 0.01759 -0.08386 0.02292 -0.08177 4.07407E-6 C -0.07986 -0.02037 -0.08108 0.00278 -0.07761 -0.0206 L -0.07622 -0.02986 C -0.07657 -0.03426 -0.07413 -0.05116 -0.08177 -0.05255 C -0.0842 -0.05278 -0.08646 -0.05116 -0.08889 -0.0507 C -0.09063 -0.04676 -0.09341 -0.04352 -0.09445 -0.03935 L -0.09722 -0.02801 C -0.0974 -0.02269 -0.09271 0.01088 -0.10157 0.02268 C -0.10278 0.0243 -0.10434 0.02523 -0.10573 0.02639 C -0.1066 0.02824 -0.10712 0.03079 -0.10851 0.03194 C -0.11111 0.03403 -0.11702 0.03588 -0.11702 0.03588 C -0.11979 0.03518 -0.12275 0.03495 -0.12552 0.03403 C -0.12865 0.03264 -0.13247 0.02893 -0.13525 0.02639 C -0.1408 0.01551 -0.13611 0.02592 -0.13959 0.01505 C -0.14271 0.00509 -0.14184 0.01088 -0.14375 0.00208 C -0.14427 -0.00046 -0.14462 -0.00301 -0.14514 -0.00556 C -0.14601 -0.0088 -0.14705 -0.01181 -0.14792 -0.01482 C -0.14896 -0.01875 -0.14913 -0.02292 -0.15087 -0.02616 C -0.15174 -0.02801 -0.15295 -0.02986 -0.15365 -0.03171 C -0.15434 -0.03357 -0.15434 -0.03565 -0.15504 -0.0375 C -0.1566 -0.04144 -0.15886 -0.04491 -0.16059 -0.04861 C -0.16163 -0.0507 -0.16181 -0.0537 -0.16354 -0.0544 C -0.16493 -0.05509 -0.16632 -0.05533 -0.16771 -0.05625 C -0.1717 -0.0588 -0.17309 -0.06158 -0.17622 -0.06551 C -0.17952 -0.06505 -0.18282 -0.06482 -0.18611 -0.06366 C -0.18854 -0.06296 -0.19722 -0.05556 -0.19879 -0.0544 C -0.20052 -0.0507 -0.2033 -0.04745 -0.20434 -0.04306 C -0.20521 -0.03935 -0.20643 -0.03565 -0.20712 -0.03171 C -0.20816 -0.02685 -0.20868 -0.02176 -0.2099 -0.0169 C -0.21042 -0.01482 -0.21111 -0.0132 -0.21146 -0.01111 C -0.2125 -0.00556 -0.2132 0.00463 -0.21563 0.00949 C -0.22257 0.02338 -0.21354 0.00625 -0.22257 0.02083 C -0.22379 0.02245 -0.22413 0.025 -0.22552 0.02639 C -0.22657 0.02755 -0.2283 0.02755 -0.22969 0.02824 C -0.23212 0.0294 -0.23455 0.03055 -0.23681 0.03194 C -0.24202 0.03542 -0.24045 0.03704 -0.24653 0.03958 C -0.24931 0.04074 -0.25226 0.04074 -0.25504 0.04143 C -0.25886 0.04028 -0.26407 0.0419 -0.26632 0.03773 C -0.2783 0.01643 -0.26372 0.04329 -0.27344 0.02268 C -0.27778 0.01342 -0.27813 0.01643 -0.28177 0.00579 C -0.28299 0.00208 -0.28351 -0.00185 -0.28472 -0.00556 C -0.28525 -0.00764 -0.28663 -0.00926 -0.2875 -0.01111 C -0.28854 -0.01366 -0.28872 -0.01667 -0.29028 -0.01875 C -0.29132 -0.02014 -0.29306 -0.01991 -0.29445 -0.0206 C -0.29688 -0.02176 -0.29913 -0.02315 -0.30157 -0.02431 C -0.30851 -0.0213 -0.31493 -0.02037 -0.31979 -0.01296 C -0.32309 -0.00833 -0.3283 0.00208 -0.3283 0.00208 C -0.32917 0.00694 -0.33125 0.0118 -0.33108 0.0169 C -0.33091 0.02407 -0.33108 0.04954 -0.3283 0.06204 C -0.32761 0.06528 -0.32622 0.06829 -0.32552 0.07153 C -0.3224 0.08356 -0.32622 0.07477 -0.32118 0.08472 C -0.32014 0.09074 -0.31997 0.09421 -0.31702 0.09954 C -0.31493 0.1037 -0.31198 0.10694 -0.31007 0.11088 C -0.30816 0.11435 -0.30764 0.11875 -0.30573 0.12222 C -0.30417 0.125 -0.30174 0.12685 -0.30018 0.12963 C -0.28629 0.15231 -0.3 0.1338 -0.28611 0.15417 C -0.28386 0.15741 -0.28125 0.16018 -0.279 0.16342 C -0.27604 0.16782 -0.27344 0.17245 -0.27049 0.17662 C -0.26823 0.17986 -0.2658 0.18264 -0.26354 0.18611 C -0.26198 0.18842 -0.26094 0.19143 -0.2592 0.19352 C -0.25538 0.19838 -0.25087 0.20231 -0.24653 0.20671 C -0.24427 0.20926 -0.24167 0.21134 -0.23959 0.21412 C -0.2382 0.21597 -0.23698 0.21829 -0.23542 0.21991 C -0.23177 0.22338 -0.22674 0.22662 -0.22257 0.22917 C -0.22118 0.23102 -0.21997 0.2331 -0.21841 0.23495 C -0.21354 0.24051 -0.20782 0.24421 -0.20295 0.25 C -0.20139 0.25162 -0.20018 0.25393 -0.19879 0.25555 C -0.19514 0.25949 -0.1908 0.26227 -0.1875 0.2669 C -0.18611 0.26875 -0.18472 0.27083 -0.18316 0.27245 C -0.18195 0.27384 -0.18021 0.27454 -0.179 0.27616 C -0.17535 0.28148 -0.1691 0.29305 -0.1691 0.29305 C -0.16858 0.2963 -0.16841 0.29954 -0.16771 0.30255 C -0.16702 0.30509 -0.16545 0.30741 -0.16493 0.30995 C -0.16077 0.32847 -0.1665 0.31528 -0.16059 0.32685 C -0.15712 0.34375 -0.15886 0.33565 -0.15504 0.35139 L -0.15365 0.35694 L -0.15226 0.3625 C -0.15174 0.3669 -0.15139 0.3713 -0.15087 0.37569 C -0.14948 0.38657 -0.14757 0.38912 -0.15087 0.40208 C -0.15139 0.40463 -0.15347 0.40602 -0.15504 0.40764 C -0.15868 0.4118 -0.1592 0.41134 -0.16354 0.41319 C -0.17292 0.41273 -0.18229 0.4125 -0.19167 0.41134 C -0.19323 0.41134 -0.19445 0.40995 -0.19584 0.40949 C -0.2 0.40856 -0.20434 0.40833 -0.20851 0.40764 C -0.21754 0.40463 -0.22188 0.4037 -0.23108 0.39444 C -0.23299 0.39259 -0.23472 0.39051 -0.23681 0.38889 C -0.24219 0.38426 -0.24202 0.38657 -0.24653 0.38125 C -0.24809 0.37963 -0.24913 0.37731 -0.25087 0.37569 C -0.25261 0.37407 -0.25469 0.37338 -0.25643 0.37199 C -0.25886 0.37014 -0.26129 0.36852 -0.26354 0.36643 C -0.26511 0.36481 -0.26615 0.3625 -0.26771 0.36065 C -0.2691 0.35926 -0.27049 0.3581 -0.27188 0.35694 C -0.27795 0.34491 -0.27084 0.35833 -0.28038 0.34375 C -0.28195 0.34143 -0.28299 0.33866 -0.28472 0.33634 C -0.28733 0.33241 -0.29045 0.32893 -0.29306 0.325 C -0.29427 0.32338 -0.29479 0.32106 -0.29584 0.31944 C -0.29896 0.31481 -0.30573 0.30625 -0.30573 0.30625 C -0.30799 0.29861 -0.30955 0.29282 -0.31285 0.28565 C -0.31407 0.28287 -0.31563 0.28055 -0.31702 0.27801 C -0.32431 0.26435 -0.31962 0.26967 -0.32691 0.26296 C -0.32778 0.25995 -0.32847 0.25648 -0.32969 0.2537 C -0.33264 0.24653 -0.33438 0.2463 -0.3382 0.24051 C -0.34063 0.2368 -0.34306 0.2331 -0.34514 0.22917 C -0.34688 0.22639 -0.34775 0.22268 -0.34948 0.21991 C -0.35521 0.21042 -0.35972 0.20717 -0.36632 0.19907 C -0.37344 0.19074 -0.36788 0.19514 -0.37761 0.18611 C -0.37986 0.18403 -0.38247 0.18264 -0.38472 0.18032 C -0.3882 0.17685 -0.39115 0.17268 -0.39445 0.16921 C -0.40226 0.16065 -0.39827 0.16574 -0.40712 0.15787 C -0.4158 0.15023 -0.43212 0.13264 -0.43959 0.12963 C -0.44288 0.12847 -0.44618 0.12731 -0.44948 0.12592 C -0.45226 0.12477 -0.45504 0.12315 -0.45799 0.12222 C -0.46059 0.1213 -0.46354 0.1213 -0.46632 0.12037 C -0.46927 0.11944 -0.47188 0.11759 -0.47483 0.11643 C -0.47674 0.11574 -0.47865 0.11528 -0.48038 0.11458 C -0.48507 0.11296 -0.48976 0.11088 -0.49445 0.10903 C -0.50157 0.11018 -0.50868 0.11111 -0.51563 0.11273 C -0.51858 0.11342 -0.52413 0.11643 -0.52413 0.11643 C -0.52709 0.12245 -0.5283 0.12477 -0.53108 0.13148 C -0.53212 0.13403 -0.53316 0.13657 -0.53403 0.13912 C -0.53507 0.14282 -0.53542 0.14676 -0.53681 0.15046 C -0.53785 0.15324 -0.53976 0.15509 -0.54097 0.15787 C -0.54271 0.16157 -0.54375 0.16528 -0.54532 0.16921 C -0.54566 0.17222 -0.54584 0.17546 -0.5467 0.17847 C -0.54879 0.18727 -0.55 0.18542 -0.55365 0.19352 C -0.55538 0.19722 -0.55643 0.20116 -0.55799 0.20486 C -0.56163 0.23518 -0.56181 0.22176 -0.55799 0.25555 C -0.55764 0.2588 -0.55747 0.26204 -0.55643 0.26481 C -0.55556 0.26782 -0.55365 0.26991 -0.55226 0.27245 C -0.55122 0.2743 -0.55052 0.27639 -0.54948 0.27801 C -0.54601 0.28356 -0.54323 0.28588 -0.5382 0.28935 C -0.52309 0.2993 -0.53976 0.28634 -0.52275 0.29676 C -0.51927 0.29884 -0.51632 0.30255 -0.51285 0.3044 C -0.51025 0.30579 -0.50712 0.30532 -0.50434 0.30625 C -0.50157 0.30717 -0.49879 0.30926 -0.49601 0.30995 C -0.48525 0.31296 -0.47448 0.3162 -0.46354 0.31759 C -0.44184 0.32014 -0.45313 0.31829 -0.42969 0.32315 C -0.42275 0.32245 -0.41563 0.32268 -0.40868 0.3213 C -0.40573 0.3206 -0.40295 0.31852 -0.40018 0.31759 C -0.38559 0.31273 -0.39775 0.31921 -0.38177 0.3118 C -0.37604 0.30926 -0.35122 0.29514 -0.34809 0.29305 C -0.34427 0.29051 -0.34063 0.28773 -0.33681 0.28565 C -0.33264 0.28333 -0.3283 0.28194 -0.32413 0.27986 C -0.32032 0.27824 -0.31667 0.27546 -0.31285 0.2743 C -0.30486 0.27176 -0.29688 0.27083 -0.28889 0.26875 C -0.28091 0.26643 -0.27292 0.26296 -0.26493 0.26111 C -0.24879 0.25741 -0.23334 0.25717 -0.21702 0.25555 C -0.17761 0.25185 -0.2283 0.25509 -0.16632 0.25185 C -0.16059 0.25301 -0.15504 0.25417 -0.14948 0.25555 C -0.14757 0.25602 -0.14532 0.25602 -0.14375 0.25741 C -0.1092 0.28727 -0.13073 0.26967 -0.11563 0.2875 C -0.10643 0.29838 -0.104 0.29699 -0.09445 0.31366 C -0.09167 0.31875 -0.08907 0.32407 -0.08594 0.3287 C -0.08247 0.33403 -0.0783 0.33866 -0.07483 0.34375 C -0.07136 0.34861 -0.06841 0.35417 -0.06493 0.3588 C -0.05573 0.37106 -0.0533 0.36991 -0.04653 0.38333 C -0.04288 0.39051 -0.03872 0.39745 -0.03663 0.40579 C -0.03629 0.40764 -0.03559 0.40949 -0.03525 0.41134 C -0.03472 0.41458 -0.03472 0.41782 -0.03386 0.42083 C -0.03316 0.42338 -0.03195 0.42569 -0.03108 0.42824 C -0.03073 0.42986 -0.02657 0.45092 -0.02691 0.45463 C -0.02761 0.46412 -0.03125 0.47778 -0.03525 0.48657 C -0.04393 0.5044 -0.0474 0.51065 -0.05504 0.52407 C -0.05556 0.52592 -0.05556 0.52824 -0.05643 0.52963 C -0.07448 0.55972 -0.05886 0.5287 -0.07327 0.55231 C -0.07396 0.55324 -0.08681 0.57546 -0.09167 0.58032 C -0.09341 0.58217 -0.09532 0.5831 -0.09722 0.58426 C -0.10417 0.58819 -0.10347 0.58773 -0.1099 0.58981 C -0.11754 0.59653 -0.11216 0.59282 -0.12552 0.59537 C -0.13663 0.59768 -0.13264 0.59722 -0.14514 0.60116 C -0.14757 0.60185 -0.14983 0.60231 -0.15226 0.60301 C -0.15365 0.60555 -0.15608 0.60741 -0.15643 0.61042 C -0.15834 0.62569 -0.15556 0.62222 -0.15226 0.63125 C -0.15157 0.63287 -0.15157 0.63495 -0.15087 0.6368 C -0.14966 0.63958 -0.14792 0.64167 -0.14653 0.64421 C -0.14566 0.64606 -0.14479 0.64815 -0.14375 0.65 C -0.14236 0.65255 -0.1408 0.65486 -0.13959 0.65741 C -0.13837 0.65972 -0.1375 0.66227 -0.13681 0.66505 C -0.13559 0.66852 -0.13386 0.67616 -0.13386 0.67616 C -0.13525 0.67801 -0.13681 0.67986 -0.1382 0.68194 C -0.13924 0.68356 -0.13941 0.68634 -0.14097 0.6875 C -0.14393 0.68958 -0.14757 0.68981 -0.15087 0.6912 C -0.16441 0.69722 -0.15104 0.69352 -0.16632 0.69676 C -0.17205 0.70023 -0.1816 0.70579 -0.1875 0.7081 C -0.19896 0.71273 -0.2033 0.71227 -0.21563 0.71366 C -0.21771 0.71342 -0.22882 0.71227 -0.23247 0.70995 C -0.24219 0.7044 -0.23733 0.70532 -0.24514 0.69676 C -0.24792 0.69398 -0.25122 0.69236 -0.25365 0.68935 C -0.25643 0.68611 -0.25816 0.68171 -0.26077 0.67801 C -0.26389 0.67361 -0.26719 0.66921 -0.27049 0.66505 C -0.27657 0.64907 -0.27865 0.64236 -0.28611 0.62731 C -0.28872 0.62222 -0.29202 0.61759 -0.29445 0.61227 C -0.29722 0.60648 -0.29896 0.59977 -0.30157 0.59352 C -0.30903 0.57546 -0.3257 0.54676 -0.33386 0.53727 C -0.33594 0.53495 -0.35434 0.51204 -0.36216 0.50717 C -0.36702 0.50417 -0.3724 0.50208 -0.37761 0.49977 C -0.37952 0.49884 -0.38143 0.49861 -0.38316 0.49768 C -0.38472 0.49722 -0.38594 0.49606 -0.3875 0.49583 C -0.41146 0.49421 -0.43542 0.49352 -0.45938 0.49213 C -0.47153 0.48842 -0.48351 0.48217 -0.49601 0.48079 C -0.5349 0.47685 -0.50816 0.47917 -0.57622 0.47708 C -0.57865 0.47592 -0.58091 0.47454 -0.58334 0.47338 C -0.58507 0.47245 -0.58716 0.47245 -0.58889 0.47153 C -0.59566 0.46759 -0.60191 0.46204 -0.60868 0.45833 C -0.61424 0.45532 -0.61997 0.45231 -0.62552 0.44907 C -0.63733 0.44167 -0.64913 0.43426 -0.66077 0.42639 C -0.66597 0.42292 -0.6717 0.42014 -0.67622 0.41505 L -0.6974 0.39259 C -0.7007 0.38889 -0.704 0.38495 -0.70729 0.38125 C -0.70955 0.3787 -0.71268 0.37708 -0.71424 0.37384 C -0.71528 0.37199 -0.71615 0.36991 -0.71702 0.36829 C -0.71893 0.36505 -0.72101 0.36227 -0.72275 0.3588 C -0.72795 0.34815 -0.73004 0.34051 -0.73403 0.3287 C -0.7375 0.29167 -0.73282 0.33287 -0.7382 0.30255 C -0.73941 0.2956 -0.73993 0.28866 -0.74097 0.28171 C -0.74358 0.26458 -0.74306 0.26805 -0.7467 0.2537 C -0.74722 0.24861 -0.74722 0.24352 -0.74809 0.23866 C -0.74966 0.22963 -0.75243 0.2213 -0.75365 0.21227 C -0.75521 0.20301 -0.7566 0.19352 -0.75799 0.18426 C -0.76476 0.13426 -0.75816 0.18009 -0.76216 0.15602 C -0.76268 0.15278 -0.76285 0.14954 -0.76354 0.14653 C -0.76424 0.14398 -0.76545 0.14167 -0.76632 0.13912 C -0.76823 0.12778 -0.76945 0.11967 -0.77205 0.10903 C -0.77292 0.10579 -0.77413 0.10278 -0.77483 0.09954 C -0.77552 0.09653 -0.7757 0.09329 -0.77622 0.09028 C -0.77709 0.08634 -0.7783 0.08287 -0.779 0.07893 C -0.78334 0.05625 -0.77726 0.07847 -0.78334 0.05833 C -0.78663 0.03611 -0.78229 0.05903 -0.7875 0.04329 C -0.78872 0.03958 -0.78941 0.03588 -0.79028 0.03194 L -0.79167 0.02639 C -0.79132 0.02454 -0.79132 0.02222 -0.79028 0.02083 C -0.78646 0.01458 -0.7816 0.01389 -0.77622 0.01134 L -0.77205 0.00949 L -0.76788 0.00764 C -0.76632 0.00648 -0.76511 0.00486 -0.76354 0.00393 C -0.76233 0.00301 -0.76059 0.00324 -0.75938 0.00208 C -0.75365 -0.00417 -0.75903 -0.0037 -0.75521 -0.0037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11111E-6 L 3.05556E-6 -1.11111E-6 C -0.00243 -0.0044 -0.00434 -0.00926 -0.00712 -0.0132 C -0.00816 -0.01459 -0.0099 -0.01505 -0.01129 -0.01505 C -0.01615 -0.01505 -0.02066 -0.01366 -0.02552 -0.0132 C -0.03837 -0.0044 -0.03264 -0.00695 -0.04236 -0.00371 C -0.04462 -0.00116 -0.04688 0.00139 -0.04931 0.0037 C -0.05643 0.01041 -0.0566 0.00764 -0.06198 0.0169 C -0.06372 0.01967 -0.06476 0.02315 -0.06632 0.02639 C -0.06754 0.02893 -0.0691 0.03125 -0.07049 0.03379 C -0.07101 0.03565 -0.07118 0.03773 -0.07188 0.03935 C -0.07309 0.04213 -0.07518 0.04398 -0.07622 0.04699 C -0.07709 0.04977 -0.07691 0.05324 -0.07761 0.05625 C -0.0783 0.06018 -0.07917 0.06389 -0.08039 0.06759 C -0.08108 0.07014 -0.08212 0.07268 -0.08316 0.075 C -0.0849 0.07893 -0.08889 0.08634 -0.08889 0.08634 C -0.09028 0.08565 -0.09184 0.08565 -0.09306 0.08449 C -0.09427 0.0831 -0.0948 0.08079 -0.09584 0.07893 C -0.09723 0.07639 -0.09896 0.07407 -0.1 0.07129 C -0.10417 0.06157 -0.10695 0.05092 -0.11129 0.0412 C -0.11268 0.03819 -0.11424 0.03518 -0.11563 0.03194 C -0.11702 0.02824 -0.11806 0.0243 -0.1198 0.0206 C -0.125 0.00972 -0.13785 -0.01482 -0.14514 -0.02431 C -0.14948 -0.03009 -0.15782 -0.04167 -0.16198 -0.04329 L -0.16771 -0.04514 C -0.1691 -0.04259 -0.17032 -0.03982 -0.17188 -0.0375 C -0.17327 -0.03565 -0.175 -0.03403 -0.17605 -0.03195 C -0.17691 -0.03033 -0.17674 -0.02801 -0.17761 -0.02639 C -0.179 -0.02338 -0.18143 -0.02153 -0.18316 -0.01875 C -0.18421 -0.01713 -0.18473 -0.01482 -0.18594 -0.0132 C -0.18716 -0.01158 -0.18889 -0.01088 -0.19028 -0.00949 C -0.19497 -0.00371 -0.20191 0.00625 -0.20573 0.01319 C -0.2073 0.0162 -0.20851 0.01944 -0.2099 0.02245 C -0.21285 0.03819 -0.20921 0.02268 -0.21407 0.03565 C -0.21476 0.0375 -0.21476 0.03958 -0.21563 0.0412 C -0.21858 0.04745 -0.21962 0.04676 -0.22396 0.04884 C -0.22639 0.04375 -0.2283 0.03842 -0.23108 0.03379 C -0.23247 0.03125 -0.23403 0.02893 -0.23525 0.02639 C -0.23681 0.02268 -0.23802 0.01875 -0.23941 0.01504 C -0.24063 0.01227 -0.24532 0.0037 -0.24653 0.00185 C -0.24775 -0.00023 -0.24931 -0.00185 -0.2507 -0.00371 C -0.25348 -0.01875 -0.25 -0.00394 -0.25643 -0.01875 C -0.25834 -0.02338 -0.25834 -0.03148 -0.25921 -0.03565 C -0.25973 -0.03843 -0.26111 -0.04051 -0.26198 -0.04329 C -0.26268 -0.04491 -0.26268 -0.04722 -0.26337 -0.04884 C -0.26459 -0.05093 -0.26632 -0.05255 -0.26771 -0.0544 C -0.2724 -0.05394 -0.27709 -0.05394 -0.28177 -0.05255 C -0.28386 -0.05209 -0.28559 -0.05023 -0.28733 -0.04884 C -0.29028 -0.04653 -0.2948 -0.0419 -0.29723 -0.03935 C -0.29809 -0.0375 -0.29914 -0.03565 -0.3 -0.0338 C -0.30139 -0.03125 -0.30313 -0.02894 -0.30434 -0.02639 C -0.30504 -0.02454 -0.30486 -0.02222 -0.30573 -0.0206 C -0.3073 -0.01783 -0.30938 -0.01574 -0.31129 -0.0132 C -0.31181 -0.01134 -0.31198 -0.00926 -0.31268 -0.00741 C -0.3158 0.00069 -0.31546 -0.00463 -0.31702 0.0037 C -0.31754 0.00741 -0.31771 0.01134 -0.31841 0.01504 C -0.31875 0.0169 -0.31945 0.01875 -0.3198 0.0206 C -0.32032 0.0243 -0.32066 0.02824 -0.32118 0.03194 C -0.32257 0.04166 -0.32223 0.0368 -0.32396 0.04514 C -0.32743 0.06157 -0.32344 0.04467 -0.32674 0.0581 C -0.3316 0.05185 -0.33837 0.04375 -0.34236 0.03565 C -0.34584 0.02847 -0.34861 0.02037 -0.35209 0.01319 C -0.35608 0.00486 -0.36059 -0.00301 -0.36476 -0.01134 C -0.36667 -0.01505 -0.36858 -0.01875 -0.37049 -0.02246 C -0.38091 -0.04352 -0.37066 -0.02431 -0.38455 -0.04514 C -0.38611 -0.04746 -0.38716 -0.05023 -0.38872 -0.05255 C -0.39184 -0.05718 -0.39861 -0.06574 -0.39861 -0.06574 C -0.39914 -0.06759 -0.39914 -0.06968 -0.4 -0.0713 C -0.40313 -0.07732 -0.404 -0.07685 -0.40851 -0.07894 C -0.41233 -0.07546 -0.41355 -0.07546 -0.41546 -0.06945 C -0.41667 -0.06597 -0.4165 -0.06134 -0.41841 -0.0581 C -0.43039 -0.03704 -0.41563 -0.06389 -0.42535 -0.04329 C -0.42657 -0.04051 -0.42813 -0.0382 -0.42952 -0.03565 C -0.43177 -0.02709 -0.42986 -0.03264 -0.43386 -0.02431 C -0.43525 -0.0213 -0.43646 -0.01806 -0.43802 -0.01505 C -0.44115 -0.00926 -0.44549 -0.0044 -0.44792 0.00185 C -0.45712 0.02639 -0.44671 -0.00023 -0.45782 0.0243 C -0.46164 0.0331 -0.46528 0.0419 -0.4691 0.05069 C -0.47084 0.05509 -0.47275 0.05949 -0.47466 0.06389 C -0.47691 0.06898 -0.47952 0.07384 -0.48177 0.07893 C -0.49375 0.10717 -0.48664 0.09954 -0.49723 0.10903 C -0.50087 0.09907 -0.50174 0.09745 -0.50417 0.08449 C -0.50573 0.07708 -0.5066 0.06921 -0.50851 0.06204 C -0.50938 0.0581 -0.51059 0.05463 -0.51129 0.05069 C -0.51476 0.02986 -0.51233 0.0294 -0.51841 0.01134 C -0.52587 -0.01158 -0.52084 0.00555 -0.52813 -0.00741 C -0.52986 -0.01042 -0.53108 -0.01366 -0.53247 -0.0169 C -0.53334 -0.02431 -0.53421 -0.03195 -0.53525 -0.03935 C -0.53611 -0.0463 -0.53802 -0.06019 -0.53802 -0.06019 C -0.53855 -0.07454 -0.54028 -0.08889 -0.53941 -0.10324 C -0.53924 -0.10556 -0.53611 -0.10509 -0.53525 -0.10695 C -0.53421 -0.10926 -0.53421 -0.11204 -0.53386 -0.11459 C -0.53334 -0.12084 -0.53316 -0.12709 -0.53247 -0.13334 C -0.53195 -0.13681 -0.52934 -0.14398 -0.52813 -0.14653 C -0.52639 -0.15023 -0.52535 -0.15533 -0.52257 -0.15764 C -0.5158 -0.16366 -0.52101 -0.15996 -0.51268 -0.16343 C -0.5066 -0.16574 -0.50434 -0.16759 -0.49861 -0.16898 C -0.49306 -0.17037 -0.48716 -0.17037 -0.48177 -0.17269 C -0.47327 -0.17662 -0.46424 -0.17871 -0.45643 -0.18403 C -0.44566 -0.19121 -0.45087 -0.1882 -0.4408 -0.19352 C -0.43941 -0.19537 -0.4382 -0.19746 -0.43664 -0.19908 C -0.43542 -0.20046 -0.43386 -0.20162 -0.43247 -0.20278 C -0.43056 -0.20417 -0.42865 -0.20556 -0.42674 -0.20648 C -0.42535 -0.20741 -0.42396 -0.20787 -0.42257 -0.20834 C -0.41927 -0.20972 -0.41598 -0.21088 -0.41268 -0.21227 C -0.40643 -0.21482 -0.40365 -0.2169 -0.39723 -0.21783 C -0.3915 -0.21852 -0.35955 -0.2213 -0.35504 -0.22153 C -0.34184 -0.22084 -0.32865 -0.2206 -0.31546 -0.21968 C -0.31216 -0.21945 -0.30886 -0.21898 -0.30573 -0.21783 C -0.3033 -0.2169 -0.30105 -0.21528 -0.29861 -0.21412 C -0.29462 -0.21204 -0.29323 -0.21181 -0.28872 -0.21042 C -0.28698 -0.20903 -0.28525 -0.20695 -0.28316 -0.20648 C -0.27865 -0.20579 -0.27726 -0.21181 -0.27605 -0.21597 C -0.27466 -0.2213 -0.27379 -0.23171 -0.27327 -0.23658 C -0.27379 -0.24722 -0.27396 -0.25787 -0.27466 -0.26852 C -0.27483 -0.2706 -0.27518 -0.27269 -0.27605 -0.27408 C -0.27761 -0.27662 -0.28004 -0.27755 -0.28177 -0.27986 C -0.28611 -0.28519 -0.29011 -0.29097 -0.29445 -0.29676 C -0.29636 -0.29908 -0.29792 -0.30232 -0.3 -0.30417 C -0.30139 -0.30556 -0.30296 -0.30671 -0.30434 -0.30787 C -0.30625 -0.30972 -0.30799 -0.31181 -0.3099 -0.31366 C -0.31216 -0.31551 -0.31459 -0.31736 -0.31702 -0.31921 C -0.31841 -0.32176 -0.31962 -0.32431 -0.32118 -0.32662 C -0.32431 -0.33125 -0.3283 -0.33496 -0.33108 -0.33982 C -0.33247 -0.34236 -0.33351 -0.34514 -0.33525 -0.34746 C -0.33872 -0.35209 -0.34289 -0.35602 -0.34653 -0.36042 C -0.34983 -0.36482 -0.35296 -0.36945 -0.35643 -0.37361 C -0.35764 -0.37523 -0.35938 -0.37593 -0.36059 -0.37732 C -0.37136 -0.38959 -0.35851 -0.37755 -0.3691 -0.38681 C -0.37188 -0.38611 -0.37466 -0.38588 -0.37743 -0.38496 C -0.379 -0.38449 -0.38021 -0.3831 -0.38177 -0.3831 C -0.38316 -0.3831 -0.38455 -0.38426 -0.38594 -0.38496 C -0.39445 -0.38982 -0.38872 -0.38704 -0.39584 -0.39236 C -0.39757 -0.39375 -0.39948 -0.39491 -0.40139 -0.3963 C -0.40278 -0.39861 -0.40469 -0.40093 -0.40573 -0.40371 C -0.4066 -0.40671 -0.4066 -0.40996 -0.40712 -0.4132 C -0.40747 -0.41551 -0.40799 -0.41806 -0.40851 -0.4206 C -0.40938 -0.42431 -0.41042 -0.42824 -0.41129 -0.43195 L -0.41268 -0.4375 C -0.4132 -0.44121 -0.41337 -0.44514 -0.41407 -0.44884 C -0.41476 -0.45255 -0.41684 -0.45996 -0.41684 -0.45996 C -0.41372 -0.47292 -0.41806 -0.45718 -0.41129 -0.47315 C -0.41059 -0.475 -0.41059 -0.47709 -0.4099 -0.47894 C -0.40886 -0.48125 -0.40209 -0.49445 -0.4 -0.49769 C -0.3974 -0.50162 -0.39375 -0.5044 -0.3915 -0.5088 C -0.38785 -0.51644 -0.39011 -0.5132 -0.38455 -0.51829 C -0.37032 -0.54676 -0.38577 -0.51759 -0.37466 -0.53519 C -0.37361 -0.53681 -0.37309 -0.53912 -0.37188 -0.54074 C -0.36077 -0.55556 -0.375 -0.53171 -0.36337 -0.55023 C -0.36233 -0.55185 -0.36181 -0.55417 -0.36059 -0.55579 C -0.35938 -0.55741 -0.35764 -0.5581 -0.35643 -0.55949 C -0.35434 -0.56181 -0.35243 -0.56435 -0.3507 -0.56713 C -0.34966 -0.56875 -0.34896 -0.57107 -0.34792 -0.57269 C -0.34497 -0.57709 -0.33993 -0.58449 -0.33525 -0.58773 C -0.33386 -0.58866 -0.33247 -0.58889 -0.33108 -0.58959 C -0.32361 -0.59954 -0.33039 -0.5919 -0.3198 -0.59908 C -0.31823 -0.6 -0.31702 -0.60185 -0.31546 -0.60278 C -0.31424 -0.60371 -0.31268 -0.60394 -0.31129 -0.60463 C -0.30938 -0.60579 -0.30764 -0.60741 -0.30573 -0.60834 C -0.29879 -0.61204 -0.29184 -0.61412 -0.28455 -0.61597 C -0.28125 -0.61667 -0.27796 -0.61713 -0.27466 -0.61783 C -0.2632 -0.62292 -0.28143 -0.61528 -0.25782 -0.62153 C -0.25486 -0.62222 -0.25226 -0.62454 -0.24931 -0.62523 L -0.24236 -0.62709 L -0.23108 -0.63472 C -0.22917 -0.63588 -0.22691 -0.63634 -0.22535 -0.63843 C -0.22396 -0.64028 -0.2224 -0.6419 -0.22118 -0.64398 C -0.2191 -0.64769 -0.21736 -0.65162 -0.21563 -0.65533 C -0.21233 -0.66181 -0.21389 -0.65926 -0.21129 -0.66273 " pathEditMode="relative" ptsTypes="AAAAAAAAAAAAAAAAAAAAAAAAAAAAAAAAAAAAAAAAAAAAAAAAAAAAAAAAAAAAAAAAAAAAAAAAAAAAAAAAAAAAAAAAAAAAAAAAAAAAAAAAAAAA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-2.77778E-7 4.81481E-6 C 0.00365 0.00185 0.00764 0.00324 0.01111 0.00556 C 0.01337 0.00694 0.01476 0.00949 0.01684 0.01111 C 0.01858 0.01273 0.02066 0.01319 0.0224 0.01481 C 0.02413 0.01643 0.025 0.01898 0.02674 0.0206 C 0.02847 0.02222 0.03056 0.02292 0.03229 0.02431 C 0.04184 0.03194 0.0382 0.03056 0.04636 0.03565 C 0.0507 0.03819 0.05747 0.04143 0.06181 0.04306 L 0.0717 0.04676 C 0.07309 0.04745 0.07448 0.04815 0.07604 0.04861 C 0.07778 0.04931 0.07986 0.04977 0.0816 0.05069 C 0.08403 0.05162 0.08629 0.05324 0.08872 0.0544 C 0.09045 0.05509 0.09254 0.05532 0.09427 0.05625 C 0.10139 0.05926 0.10018 0.06042 0.10695 0.06181 C 0.11077 0.06273 0.11441 0.06296 0.11823 0.06366 C 0.12292 0.06458 0.12639 0.06597 0.1309 0.06759 C 0.13941 0.0669 0.14792 0.06713 0.15625 0.06551 C 0.15834 0.06528 0.1599 0.06296 0.16198 0.06181 C 0.16459 0.06042 0.16754 0.05949 0.17031 0.0581 C 0.17882 0.0537 0.175 0.05532 0.1816 0.05255 C 0.18993 0.04514 0.18212 0.05324 0.18872 0.0412 C 0.18976 0.03912 0.19167 0.03773 0.19288 0.03565 C 0.1941 0.03333 0.19497 0.03056 0.19566 0.02801 C 0.19792 0.02037 0.19861 0.01667 0.2 0.00926 C 0.19931 0.00301 0.19879 -0.01088 0.19566 -0.0169 C 0.19375 -0.02083 0.19288 -0.02569 0.19011 -0.02824 C 0.1842 -0.03357 0.18698 -0.03032 0.1816 -0.03773 C 0.17778 -0.03727 0.16632 -0.03773 0.16042 -0.0338 C 0.15903 -0.03287 0.15764 -0.03148 0.15625 -0.03009 C 0.15469 -0.02847 0.15347 -0.02639 0.15209 -0.02454 C 0.15 -0.0162 0.1474 -0.01227 0.1507 -0.00394 C 0.15156 -0.00139 0.1533 0.00023 0.15486 0.00185 C 0.15695 0.0037 0.16545 0.00833 0.16754 0.00926 C 0.16945 0.01018 0.17136 0.01042 0.17309 0.01111 C 0.17552 0.01227 0.17778 0.01412 0.18021 0.01481 C 0.18299 0.01597 0.18594 0.01597 0.18872 0.0169 C 0.19011 0.01713 0.19149 0.01829 0.19288 0.01875 C 0.19913 0.0206 0.20139 0.01991 0.20695 0.02245 C 0.2125 0.02477 0.21667 0.02847 0.2224 0.02986 C 0.22656 0.03102 0.2309 0.03125 0.23507 0.03171 C 0.24722 0.03727 0.24063 0.03495 0.25486 0.0375 L 0.30834 0.03565 C 0.31129 0.03542 0.31406 0.03449 0.31684 0.0338 C 0.32153 0.03241 0.32622 0.03125 0.3309 0.02986 C 0.33386 0.02917 0.33646 0.02708 0.33941 0.02616 C 0.34358 0.025 0.34792 0.02384 0.35209 0.02245 C 0.35347 0.02199 0.35486 0.02106 0.35625 0.0206 C 0.36094 0.01921 0.37014 0.01782 0.37465 0.0169 C 0.38125 0.01528 0.38299 0.01412 0.39011 0.01296 C 0.39566 0.01227 0.40139 0.01181 0.40695 0.01111 C 0.43281 -0.00023 0.40104 0.01505 0.42101 0.00185 C 0.42379 4.81481E-6 0.42674 -0.00046 0.42952 -0.00208 C 0.43143 -0.00301 0.43334 -0.0044 0.43524 -0.00579 C 0.43611 -0.00833 0.43698 -0.01088 0.43802 -0.01319 C 0.43976 -0.01713 0.44358 -0.02454 0.44358 -0.02454 C 0.4382 -0.04607 0.44323 -0.03194 0.40417 -0.03194 C 0.4 -0.03194 0.39566 -0.03079 0.39149 -0.03009 C 0.39063 -0.02824 0.38889 -0.02685 0.38872 -0.02454 C 0.38837 -0.01759 0.38906 -0.01065 0.39011 -0.00394 C 0.39149 0.00486 0.39757 0.00255 0.40278 0.0037 C 0.40521 0.00417 0.40747 0.00486 0.4099 0.00556 C 0.42396 0.00486 0.43802 0.00509 0.45209 0.0037 C 0.4559 0.00324 0.46337 4.81481E-6 0.46337 4.81481E-6 C 0.46476 -0.00139 0.46597 -0.00301 0.46754 -0.00394 C 0.47795 -0.00972 0.46858 -0.00093 0.47882 -0.00949 C 0.4809 -0.01111 0.48247 -0.01366 0.48455 -0.01505 C 0.48663 -0.01667 0.48924 -0.01736 0.49149 -0.01898 C 0.49306 -0.01991 0.49427 -0.02153 0.49566 -0.02269 C 0.49809 -0.02454 0.50052 -0.02639 0.50278 -0.02824 C 0.50816 -0.03912 0.50243 -0.0294 0.51268 -0.03958 C 0.51424 -0.0412 0.51528 -0.04352 0.51684 -0.04514 C 0.52153 -0.05046 0.52674 -0.05463 0.5309 -0.06019 C 0.53229 -0.06204 0.53368 -0.06412 0.53524 -0.06574 C 0.53698 -0.06782 0.53906 -0.06944 0.5408 -0.07153 C 0.54427 -0.07569 0.5474 -0.08032 0.5507 -0.08449 L 0.55625 -0.09213 L 0.57049 -0.11088 C 0.57795 -0.12431 0.57622 -0.12431 0.58455 -0.13148 C 0.58681 -0.13357 0.58941 -0.13495 0.59149 -0.13727 C 0.59497 -0.14074 0.59809 -0.14468 0.60139 -0.14838 C 0.60313 -0.15046 0.60521 -0.15208 0.60695 -0.15417 C 0.61459 -0.16273 0.60764 -0.15718 0.61684 -0.16528 C 0.6191 -0.16736 0.6217 -0.16898 0.62396 -0.17107 C 0.62674 -0.17338 0.63559 -0.17986 0.63229 -0.17847 C 0.6309 -0.17778 0.62952 -0.17708 0.62813 -0.17662 C 0.62587 -0.17593 0.62344 -0.17569 0.62118 -0.17477 C 0.61875 -0.17384 0.61649 -0.17199 0.61406 -0.17107 C 0.61181 -0.17014 0.60938 -0.16968 0.60695 -0.16898 C 0.60521 -0.16852 0.6033 -0.16782 0.60139 -0.16713 C 0.58715 -0.15787 0.60504 -0.16875 0.58872 -0.16157 C 0.58681 -0.16065 0.58507 -0.1588 0.58316 -0.15787 C 0.58073 -0.15671 0.5783 -0.15671 0.57604 -0.15602 C 0.57413 -0.15532 0.57222 -0.15486 0.57049 -0.15417 C 0.56893 -0.15347 0.56771 -0.15255 0.56615 -0.15208 C 0.56337 -0.15139 0.56059 -0.15093 0.55764 -0.15023 C 0.55538 -0.14977 0.55313 -0.14884 0.5507 -0.14838 C 0.53976 -0.1463 0.53247 -0.1463 0.52118 -0.14468 C 0.51736 -0.14421 0.51354 -0.14352 0.5099 -0.14282 C 0.50226 -0.14352 0.49479 -0.14329 0.48733 -0.14468 C 0.48438 -0.14514 0.48177 -0.14745 0.47882 -0.14838 C 0.47084 -0.15116 0.47518 -0.14977 0.46615 -0.15208 C 0.46424 -0.15347 0.4625 -0.15486 0.46059 -0.15602 C 0.45816 -0.15741 0.45573 -0.15787 0.45347 -0.15972 C 0.44879 -0.16343 0.43472 -0.18171 0.43368 -0.18403 C 0.43004 -0.19398 0.43247 -0.18958 0.42674 -0.19722 C 0.42778 -0.21088 0.42726 -0.21134 0.42952 -0.22176 C 0.42986 -0.22361 0.43021 -0.22569 0.4309 -0.22732 C 0.43351 -0.23264 0.43733 -0.23681 0.43941 -0.24236 C 0.44202 -0.24931 0.4467 -0.26551 0.45347 -0.26852 L 0.45764 -0.27037 C 0.45955 -0.26991 0.46181 -0.26991 0.46337 -0.26852 C 0.46476 -0.26736 0.46493 -0.26458 0.46615 -0.26296 C 0.46736 -0.26134 0.46893 -0.26042 0.47031 -0.25926 C 0.47084 -0.25741 0.47188 -0.25556 0.47188 -0.25347 C 0.47188 -0.24213 0.47205 -0.23819 0.46754 -0.23102 C 0.46632 -0.22894 0.46511 -0.22685 0.46337 -0.22546 C 0.46129 -0.22361 0.45851 -0.22315 0.45625 -0.22176 C 0.45486 -0.2206 0.45365 -0.21898 0.45209 -0.21782 C 0.4507 -0.2169 0.44913 -0.2169 0.44792 -0.21597 C 0.44636 -0.21505 0.44514 -0.21319 0.44358 -0.21227 C 0.44184 -0.21134 0.43993 -0.21088 0.43802 -0.21042 C 0.43577 -0.20972 0.42778 -0.20787 0.42535 -0.20671 C 0.42327 -0.20556 0.4217 -0.2037 0.41962 -0.20278 C 0.41736 -0.20185 0.41493 -0.20162 0.41268 -0.20093 C 0.41077 -0.20046 0.40886 -0.19977 0.40695 -0.19907 C 0.39809 -0.19653 0.39844 -0.19699 0.38733 -0.19537 C 0.37934 -0.19607 0.37118 -0.19583 0.36337 -0.19722 C 0.36077 -0.19769 0.35868 -0.2 0.35625 -0.20093 C 0.35382 -0.20208 0.34288 -0.2044 0.3408 -0.20486 C 0.32101 -0.21366 0.34445 -0.20394 0.32257 -0.21042 C 0.31719 -0.21204 0.31215 -0.21412 0.30695 -0.21597 C 0.30417 -0.21852 0.30156 -0.22153 0.29861 -0.22361 C 0.29688 -0.22477 0.29445 -0.22407 0.29288 -0.22546 C 0.29149 -0.22662 0.29132 -0.2294 0.29011 -0.23102 C 0.28889 -0.23264 0.28698 -0.2331 0.28594 -0.23472 C 0.28281 -0.23889 0.28021 -0.24352 0.27743 -0.24792 C 0.27639 -0.25116 0.2757 -0.25417 0.27465 -0.25741 C 0.27379 -0.25995 0.27257 -0.26227 0.2717 -0.26482 C 0.26563 -0.28426 0.27691 -0.25301 0.26754 -0.27801 C 0.26806 -0.28426 0.26754 -0.29074 0.26893 -0.29676 C 0.27014 -0.30208 0.27604 -0.30347 0.27882 -0.30625 C 0.28802 -0.31482 0.27813 -0.30972 0.28733 -0.31366 C 0.29063 -0.31296 0.29393 -0.31273 0.29705 -0.31181 C 0.30452 -0.30926 0.30295 -0.30857 0.30834 -0.30417 C 0.31702 -0.29769 0.31146 -0.30394 0.31823 -0.29491 C 0.31927 -0.2912 0.32014 -0.2875 0.32101 -0.28357 C 0.3217 -0.28125 0.3217 -0.27847 0.32257 -0.27616 C 0.32309 -0.27407 0.32431 -0.27245 0.32535 -0.27037 C 0.32483 -0.26597 0.32448 -0.26157 0.32396 -0.25741 C 0.32361 -0.25532 0.32344 -0.25324 0.32257 -0.25162 C 0.32136 -0.25 0.31962 -0.24931 0.31823 -0.24792 C 0.31667 -0.2463 0.31563 -0.24398 0.31406 -0.24236 C 0.31042 -0.23819 0.3099 -0.23866 0.30556 -0.23657 C 0.30191 -0.23727 0.29792 -0.23681 0.29427 -0.23866 C 0.29115 -0.24005 0.28872 -0.24352 0.28594 -0.24607 C 0.27535 -0.25532 0.2882 -0.24329 0.27743 -0.25556 C 0.27604 -0.25694 0.27448 -0.25787 0.27327 -0.25926 C 0.26233 -0.2713 0.27518 -0.25926 0.26476 -0.26852 C 0.26077 -0.28449 0.26702 -0.26227 0.25903 -0.27986 C 0.25729 -0.28403 0.25625 -0.28866 0.25486 -0.29306 C 0.25209 -0.30208 0.25469 -0.29537 0.25209 -0.30625 C 0.25122 -0.30926 0.25 -0.31227 0.24931 -0.31551 C 0.24861 -0.31806 0.24844 -0.3206 0.24774 -0.32315 C 0.24705 -0.32616 0.24584 -0.32917 0.24497 -0.33241 C 0.24393 -0.33611 0.24393 -0.34051 0.24219 -0.34375 C 0.24132 -0.3456 0.24011 -0.34722 0.23941 -0.34931 C 0.23872 -0.35116 0.23837 -0.35301 0.23802 -0.35486 C 0.23698 -0.35995 0.23681 -0.36528 0.23507 -0.36991 L 0.23368 -0.37361 " pathEditMode="relative" ptsTypes="AAAAAAAAAAAAAAAAAAAAAAAAAAAAAAAAAAAAAAAAAAAAAAAAAAAAAAAAAAAAAAAAAAAAAAAAAAAAAAAAAAAAAAAAAAAAAAAAAAAAAAAAAAAAAAAAAAAAAAAAAAAAAAAAAAAAAAAAAAAAAAAAAAAAAAAAAAAAAAAAAAAAAAAAAA">
                                      <p:cBhvr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96296E-6 L 1.38889E-6 2.96296E-6 C -0.03281 -0.00417 -0.01979 -0.00556 -0.03941 -0.00186 C -0.0408 -0.00116 -0.04236 -0.00093 -0.04358 2.96296E-6 C -0.04653 0.00231 -0.05208 0.00763 -0.05208 0.00763 C -0.05313 0.00995 -0.05382 0.01273 -0.05486 0.01504 C -0.05573 0.01713 -0.05764 0.01851 -0.05781 0.0206 C -0.05816 0.03333 -0.05712 0.04583 -0.05625 0.05833 C -0.05625 0.06088 -0.05573 0.06342 -0.05486 0.06574 C -0.05417 0.06782 -0.05313 0.06944 -0.05208 0.07129 C -0.05156 0.07338 -0.05156 0.07546 -0.0507 0.07708 C -0.04827 0.08171 -0.04479 0.08449 -0.0408 0.08634 C -0.03906 0.08726 -0.03715 0.08773 -0.03524 0.08819 C -0.03281 0.08888 -0.03056 0.08981 -0.02813 0.09027 C -0.02344 0.09097 -0.01875 0.09166 -0.01406 0.09213 C -0.00521 0.09282 0.00382 0.09328 0.01267 0.09398 C 0.01736 0.09513 0.02257 0.0949 0.02673 0.09768 C 0.03455 0.10277 0.03038 0.10092 0.03941 0.10324 C 0.0408 0.10416 0.04792 0.10856 0.0493 0.11088 C 0.05017 0.11226 0.05 0.11458 0.05069 0.11643 C 0.05156 0.11851 0.05278 0.12013 0.05347 0.12199 C 0.05451 0.12453 0.05555 0.12708 0.05642 0.12963 C 0.05746 0.13263 0.05833 0.13588 0.0592 0.13888 C 0.05972 0.14074 0.05989 0.14282 0.06059 0.14467 C 0.06128 0.14675 0.0625 0.14838 0.06337 0.15023 C 0.06684 0.16388 0.06545 0.15763 0.06771 0.16898 C 0.06528 0.19143 0.06753 0.17476 0.06476 0.18773 C 0.06423 0.19074 0.06319 0.19791 0.06198 0.20092 C 0.06128 0.203 0.06007 0.20463 0.0592 0.20648 C 0.05833 0.21088 0.05746 0.21828 0.05486 0.22152 C 0.0526 0.22476 0.04653 0.22916 0.04653 0.22916 C 0.04132 0.22847 0.03594 0.22916 0.03108 0.22731 C 0.02917 0.22662 0.0283 0.22338 0.02673 0.22152 C 0.025 0.21967 0.02309 0.21782 0.02118 0.21597 C 0.02014 0.21342 0.01944 0.21088 0.0184 0.20856 C 0.0158 0.20324 0.00989 0.19351 0.00989 0.19351 C 0.00937 0.19166 0.00885 0.18981 0.00851 0.18773 C 0.00798 0.18541 0.00781 0.18263 0.00712 0.18032 C 0.0059 0.17638 0.00417 0.17268 0.00278 0.16898 C 0.00243 0.16643 0.00208 0.16388 0.00139 0.16157 C -0.00035 0.15439 -0.00174 0.15115 -0.00417 0.14467 C -0.00677 0.12731 -0.0033 0.14189 -0.0099 0.12963 C -0.01111 0.12731 -0.01129 0.1243 -0.01267 0.12199 C -0.01476 0.11875 -0.01823 0.11782 -0.02118 0.11643 C -0.02535 0.11713 -0.02952 0.11736 -0.03386 0.11828 C -0.03524 0.11875 -0.03663 0.11944 -0.03802 0.12013 C -0.05556 0.12893 -0.03577 0.11921 -0.0507 0.12777 C -0.05208 0.12847 -0.05347 0.12893 -0.05486 0.12963 C -0.05677 0.13078 -0.05868 0.13217 -0.06059 0.13333 C -0.06285 0.13472 -0.06528 0.13588 -0.06754 0.13703 C -0.06892 0.13888 -0.07049 0.14074 -0.07188 0.14282 C -0.07292 0.14444 -0.07361 0.14652 -0.07465 0.14838 C -0.07604 0.15092 -0.07743 0.15347 -0.07882 0.15578 C -0.08229 0.1699 -0.08038 0.16365 -0.08455 0.17476 C -0.08646 0.18796 -0.08507 0.18101 -0.08872 0.19537 L -0.09011 0.20092 C -0.09063 0.20277 -0.09045 0.20509 -0.09149 0.20648 C -0.09288 0.20856 -0.09445 0.21018 -0.09583 0.21226 C -0.10556 0.228 -0.09045 0.20694 -0.10278 0.22338 C -0.1033 0.22546 -0.10313 0.22777 -0.10417 0.22916 C -0.10764 0.23379 -0.11215 0.23703 -0.11684 0.23842 C -0.11927 0.23935 -0.12153 0.23981 -0.12396 0.2405 C -0.12639 0.24004 -0.14028 0.23796 -0.14358 0.23657 C -0.14601 0.23564 -0.14827 0.23402 -0.1507 0.23287 C -0.15261 0.23217 -0.15452 0.23194 -0.15625 0.23101 C -0.16059 0.2287 -0.16476 0.22592 -0.16892 0.22338 C -0.17031 0.22268 -0.17188 0.22245 -0.17327 0.22152 C -0.18142 0.2162 -0.17327 0.21898 -0.18316 0.21412 C -0.1849 0.21319 -0.18681 0.21296 -0.18872 0.21226 C -0.19115 0.21111 -0.1934 0.20949 -0.19583 0.20856 C -0.19757 0.20763 -0.19948 0.2074 -0.20139 0.20648 C -0.21563 0.20023 -0.20174 0.20555 -0.21406 0.19907 C -0.21684 0.19768 -0.21979 0.19675 -0.22257 0.19537 C -0.22535 0.19375 -0.22813 0.19143 -0.2309 0.18958 C -0.27483 0.16342 -0.23507 0.18703 -0.2592 0.17476 C -0.2625 0.17291 -0.26563 0.17037 -0.26892 0.16898 C -0.27205 0.16782 -0.28403 0.16458 -0.28872 0.16342 C -0.29115 0.16226 -0.2934 0.16064 -0.29583 0.15972 C -0.29844 0.15856 -0.30139 0.15856 -0.30417 0.15787 C -0.30608 0.15717 -0.30799 0.15648 -0.3099 0.15578 C -0.32847 0.14351 -0.30521 0.15856 -0.31979 0.15023 C -0.3217 0.14907 -0.32344 0.14745 -0.32535 0.14652 C -0.32761 0.1456 -0.33004 0.14537 -0.33247 0.14467 C -0.3342 0.14328 -0.33611 0.14189 -0.33802 0.14097 C -0.34028 0.13958 -0.34288 0.13888 -0.34514 0.13703 C -0.34792 0.13472 -0.35347 0.1243 -0.35486 0.12199 C -0.35903 0.11597 -0.36354 0.11226 -0.36615 0.10509 C -0.36684 0.10347 -0.36702 0.10138 -0.36754 0.09953 C -0.37292 0.08541 -0.37101 0.09537 -0.37465 0.08078 C -0.37517 0.07824 -0.37552 0.07569 -0.37604 0.07338 C -0.37691 0.07013 -0.37813 0.06713 -0.37882 0.06388 C -0.37952 0.06134 -0.37969 0.05879 -0.38021 0.05648 C -0.38073 0.05439 -0.38125 0.05254 -0.3816 0.05069 C -0.38125 0.04629 -0.3816 0.04166 -0.38021 0.0375 C -0.37934 0.03472 -0.37379 0.03287 -0.37188 0.03194 C -0.36945 0.03263 -0.36702 0.03287 -0.36476 0.03379 C -0.36285 0.03472 -0.36111 0.03657 -0.3592 0.0375 C -0.35677 0.03888 -0.35452 0.04027 -0.35208 0.04143 C -0.35035 0.04213 -0.34827 0.04236 -0.34653 0.04328 C -0.3382 0.04699 -0.34115 0.04629 -0.33386 0.05069 C -0.33142 0.05208 -0.32899 0.05277 -0.32674 0.05439 C -0.31493 0.06319 -0.32708 0.0581 -0.31545 0.06203 C -0.30556 0.06851 -0.31389 0.06342 -0.30556 0.06759 C -0.3033 0.06875 -0.30104 0.07037 -0.29861 0.07129 C -0.29445 0.07338 -0.28872 0.0743 -0.28455 0.07523 C -0.27274 0.07384 -0.26094 0.07338 -0.24931 0.07129 C -0.24636 0.07083 -0.24358 0.06921 -0.2408 0.06759 C -0.22899 0.06088 -0.2342 0.06412 -0.22535 0.05833 C -0.22396 0.05578 -0.22222 0.05347 -0.22118 0.05069 C -0.21927 0.04606 -0.2184 0.04074 -0.21684 0.03564 C -0.21615 0.0331 -0.21493 0.03078 -0.21406 0.02824 C -0.21354 0.02569 -0.2132 0.02314 -0.21267 0.0206 C -0.21181 0.01759 -0.2099 0.01458 -0.2099 0.01134 C -0.2099 0.0081 -0.20955 -0.02061 -0.21545 -0.0301 C -0.21649 -0.03172 -0.2184 -0.03241 -0.21979 -0.0338 C -0.22517 -0.03982 -0.22292 -0.03982 -0.22952 -0.04491 C -0.2309 -0.04607 -0.23247 -0.04607 -0.23386 -0.047 C -0.23577 -0.04792 -0.2375 -0.04977 -0.23941 -0.0507 C -0.24167 -0.05162 -0.2441 -0.05162 -0.24653 -0.05255 C -0.24931 -0.05348 -0.25208 -0.05533 -0.25486 -0.05625 C -0.25729 -0.05718 -0.25972 -0.05741 -0.26198 -0.05811 C -0.26337 -0.05857 -0.26476 -0.0595 -0.26615 -0.05996 C -0.26806 -0.06065 -0.26997 -0.06112 -0.27188 -0.06181 C -0.28767 -0.06899 -0.27101 -0.06297 -0.28455 -0.0676 C -0.28594 -0.06875 -0.28785 -0.06945 -0.28872 -0.0713 C -0.28976 -0.07338 -0.28941 -0.07639 -0.29011 -0.07871 C -0.2908 -0.08149 -0.29202 -0.0838 -0.29288 -0.08635 C -0.29254 -0.09329 -0.29288 -0.10024 -0.29149 -0.10695 C -0.29097 -0.10996 -0.28872 -0.11204 -0.28733 -0.11459 C -0.28438 -0.11991 -0.28073 -0.1294 -0.27604 -0.13149 C -0.26615 -0.13588 -0.2783 -0.1301 -0.26615 -0.13704 C -0.25174 -0.14537 -0.275 -0.1301 -0.25625 -0.1426 C -0.25504 -0.14514 -0.25243 -0.15209 -0.24931 -0.15209 C -0.24757 -0.15209 -0.24653 -0.14954 -0.24514 -0.14838 C -0.23854 -0.13102 -0.24688 -0.15209 -0.23663 -0.1294 C -0.23559 -0.12709 -0.23455 -0.12454 -0.23386 -0.122 C -0.23316 -0.11968 -0.23351 -0.11667 -0.23247 -0.11459 C -0.23142 -0.1125 -0.22934 -0.11227 -0.22813 -0.11065 C -0.22361 -0.10533 -0.21979 -0.09769 -0.21406 -0.09375 C -0.21267 -0.09306 -0.21129 -0.09237 -0.2099 -0.0919 C -0.20747 -0.09121 -0.20521 -0.09075 -0.20278 -0.09005 C -0.19722 -0.09075 -0.19132 -0.09005 -0.18594 -0.0919 C -0.18264 -0.09306 -0.18021 -0.097 -0.17743 -0.09954 L -0.17327 -0.10325 C -0.17188 -0.1044 -0.17014 -0.10533 -0.16892 -0.10695 C -0.16615 -0.11065 -0.16389 -0.11528 -0.16059 -0.11829 C -0.15226 -0.12547 -0.16024 -0.1176 -0.15208 -0.1294 C -0.14896 -0.13403 -0.14219 -0.1426 -0.14219 -0.1426 C -0.1375 -0.16181 -0.14045 -0.15463 -0.13524 -0.16528 C -0.13299 -0.17662 -0.13438 -0.17014 -0.1309 -0.18403 C -0.12986 -0.18866 -0.12899 -0.19306 -0.12674 -0.197 C -0.12552 -0.19931 -0.12379 -0.2007 -0.12257 -0.20278 C -0.11667 -0.21204 -0.12327 -0.20533 -0.11545 -0.21204 C -0.11458 -0.21389 -0.11354 -0.21575 -0.11267 -0.21783 C -0.11077 -0.22246 -0.10886 -0.22732 -0.10851 -0.23287 C -0.10816 -0.23774 -0.10851 -0.24283 -0.10851 -0.24769 " pathEditMode="relative" ptsTypes="AAAAAAAAAAAAAAAAAAAAAAAAAAAAAAAAAAAAAAAAAAAAAAAAAAAAAAAAAAAAAAAAAAAAAAAAAAAAAAAAAAAAAAAAAAAAAAAAAAAAAAAAAAAAAAAAAAAAAAAAAAAAAAAAAAAAAAAAAAAAAAAAAAAAAAAAAAAA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3.7037E-7 L 6.66667E-6 -3.7037E-7 C 0.00278 -0.0044 0.00591 -0.00833 0.00834 -0.01319 C 0.00921 -0.01481 0.00921 -0.0169 0.0099 -0.01875 C 0.01233 -0.02546 0.01737 -0.03079 0.02101 -0.03565 C 0.02639 -0.04259 0.02344 -0.04051 0.02952 -0.04305 C 0.03091 -0.04444 0.03212 -0.04676 0.03369 -0.04699 C 0.03889 -0.04768 0.04271 -0.04537 0.04636 -0.0412 C 0.04792 -0.03958 0.04914 -0.03727 0.0507 -0.03565 C 0.05435 -0.03171 0.05487 -0.03194 0.05903 -0.03009 C 0.06094 -0.02824 0.06268 -0.02569 0.06476 -0.0243 C 0.06737 -0.02268 0.07327 -0.0206 0.07327 -0.0206 C 0.07466 -0.01944 0.07587 -0.01782 0.07744 -0.0169 C 0.07917 -0.01597 0.08126 -0.01597 0.08299 -0.01504 C 0.08507 -0.01412 0.08681 -0.01227 0.08872 -0.01134 C 0.09011 -0.01041 0.09167 -0.01018 0.09289 -0.00926 C 0.10504 -0.00116 0.0948 -0.00555 0.10556 -0.00185 C 0.10747 -0.00069 0.10921 0.00116 0.11129 0.00185 C 0.11441 0.00301 0.11789 0.00301 0.12101 0.00371 C 0.12292 0.00417 0.12483 0.00509 0.12674 0.00556 C 0.13073 0.00509 0.13889 0.00509 0.14358 0.00185 C 0.14514 0.00093 0.14653 -0.00069 0.14792 -0.00185 C 0.15053 -0.00787 0.15296 -0.0125 0.15487 -0.01875 C 0.15556 -0.0206 0.15591 -0.02245 0.15626 -0.0243 C 0.15556 -0.04282 0.15626 -0.05231 0.15348 -0.06759 C 0.15313 -0.06944 0.15261 -0.07129 0.15209 -0.07315 C 0.15261 -0.0794 0.15191 -0.08611 0.15348 -0.0919 C 0.154 -0.09375 0.15626 -0.09329 0.15764 -0.09375 C 0.15955 -0.09467 0.16146 -0.09514 0.16337 -0.09583 C 0.17032 -0.09514 0.17744 -0.09514 0.18455 -0.09375 C 0.18837 -0.09329 0.19202 -0.0912 0.19566 -0.09004 C 0.1981 -0.08958 0.20053 -0.08912 0.20278 -0.08819 C 0.20712 -0.08657 0.21112 -0.08403 0.21546 -0.08264 C 0.21737 -0.08194 0.21928 -0.08148 0.22119 -0.08079 C 0.22344 -0.07963 0.2257 -0.07824 0.22813 -0.07685 C 0.2356 -0.07315 0.22969 -0.07708 0.23941 -0.07129 C 0.24132 -0.07014 0.24306 -0.06875 0.24497 -0.06759 C 0.24636 -0.0669 0.24792 -0.06643 0.24931 -0.06574 C 0.25122 -0.06458 0.25296 -0.06273 0.25487 -0.06204 C 0.25712 -0.06088 0.25955 -0.06065 0.26198 -0.05995 C 0.26476 -0.05764 0.26719 -0.05393 0.27032 -0.05254 C 0.27188 -0.05185 0.27327 -0.05139 0.27466 -0.05069 C 0.28681 -0.04375 0.27466 -0.04954 0.28455 -0.04514 C 0.28594 -0.04375 0.28716 -0.04236 0.28872 -0.0412 C 0.29011 -0.04051 0.29167 -0.04051 0.29289 -0.03935 C 0.29462 -0.03796 0.29549 -0.03518 0.29723 -0.03379 C 0.29844 -0.03264 0.30001 -0.03287 0.30139 -0.03194 C 0.30764 -0.02778 0.30382 -0.02778 0.31129 -0.0243 C 0.31355 -0.02338 0.31598 -0.02315 0.31823 -0.02245 C 0.33247 -0.01319 0.31459 -0.02407 0.33091 -0.0169 C 0.33299 -0.01597 0.33455 -0.01412 0.33664 -0.01319 C 0.33889 -0.01204 0.34132 -0.01204 0.34358 -0.01134 C 0.34514 -0.01088 0.34636 -0.00995 0.34792 -0.00926 C 0.35244 -0.00764 0.35573 -0.00694 0.3606 -0.00555 C 0.36251 -0.0044 0.36407 -0.00208 0.36615 -0.00185 C 0.37205 -0.00139 0.38108 -0.00208 0.38733 -0.00555 C 0.38924 -0.00671 0.39115 -0.0081 0.39289 -0.00926 C 0.39428 -0.01134 0.39566 -0.01319 0.39723 -0.01504 C 0.39844 -0.01643 0.40035 -0.01713 0.40139 -0.01875 C 0.40365 -0.02222 0.40469 -0.02685 0.40695 -0.03009 C 0.42362 -0.05208 0.3974 -0.01666 0.41546 -0.04305 C 0.41858 -0.04768 0.42275 -0.05116 0.42535 -0.05625 C 0.42726 -0.05995 0.42796 -0.06551 0.43091 -0.06759 C 0.43282 -0.06875 0.43473 -0.06991 0.43664 -0.07129 C 0.43803 -0.07245 0.43924 -0.0743 0.4408 -0.075 C 0.44254 -0.07616 0.44462 -0.07639 0.44653 -0.07685 C 0.44792 -0.07824 0.44914 -0.07963 0.4507 -0.08079 C 0.45695 -0.08495 0.46112 -0.08171 0.46893 -0.08079 C 0.47188 -0.0794 0.47501 -0.07916 0.47744 -0.07685 C 0.47882 -0.07569 0.48021 -0.07407 0.4816 -0.07315 C 0.48438 -0.07153 0.49011 -0.06944 0.49011 -0.06944 C 0.49202 -0.06759 0.49376 -0.06528 0.49584 -0.06389 C 0.49705 -0.06273 0.49862 -0.06273 0.50001 -0.06204 C 0.50851 -0.05694 0.50278 -0.05879 0.51268 -0.0544 C 0.51459 -0.0537 0.5165 -0.05347 0.51823 -0.05254 C 0.52066 -0.05139 0.52292 -0.04977 0.52535 -0.04884 C 0.52726 -0.04791 0.52917 -0.04768 0.53091 -0.04699 C 0.53785 -0.04421 0.53334 -0.04537 0.54219 -0.0412 C 0.5441 -0.04051 0.54601 -0.04004 0.54792 -0.03935 C 0.56511 -0.03264 0.54896 -0.03819 0.56198 -0.03379 C 0.56389 -0.03264 0.56563 -0.03079 0.56754 -0.03009 C 0.57032 -0.02893 0.57327 -0.02893 0.57605 -0.02824 C 0.57796 -0.02754 0.57987 -0.02685 0.5816 -0.02616 C 0.58403 -0.02569 0.58646 -0.02523 0.58872 -0.0243 C 0.59115 -0.02338 0.59341 -0.02176 0.59584 -0.0206 C 0.59827 -0.01944 0.60313 -0.01736 0.60556 -0.0169 C 0.6099 -0.01597 0.61407 -0.01574 0.61823 -0.01504 C 0.62066 -0.01366 0.62292 -0.01227 0.62535 -0.01134 C 0.62761 -0.01041 0.63004 -0.00995 0.63247 -0.00926 C 0.63421 -0.00879 0.63612 -0.0081 0.63803 -0.00741 C 0.64028 -0.00671 0.64271 -0.00648 0.64514 -0.00555 C 0.64653 -0.00509 0.64792 -0.0044 0.64931 -0.0037 C 0.6533 -0.00231 0.65799 -0.00092 0.66198 -3.7037E-7 C 0.66476 0.0007 0.66754 0.00139 0.67049 0.00185 C 0.67553 0.00278 0.68073 0.00301 0.68594 0.00371 C 0.69237 0.00486 0.69428 0.00556 0.70001 0.00741 C 0.70608 0.00695 0.71251 0.00787 0.71823 0.00556 C 0.7198 0.00509 0.71893 0.00162 0.7198 -3.7037E-7 C 0.72084 -0.00208 0.72275 -0.00347 0.72396 -0.00555 C 0.72605 -0.00903 0.7283 -0.01504 0.72952 -0.01875 C 0.73021 -0.0206 0.73021 -0.02268 0.73091 -0.0243 C 0.73525 -0.03449 0.73577 -0.03449 0.7408 -0.0412 C 0.74132 -0.04305 0.74237 -0.04491 0.74219 -0.04699 C 0.74185 -0.05463 0.74185 -0.06829 0.73664 -0.075 C 0.73542 -0.07662 0.73386 -0.07754 0.73247 -0.07893 C 0.73143 -0.08079 0.73073 -0.08264 0.72952 -0.08449 C 0.72657 -0.08935 0.72275 -0.09329 0.71823 -0.09583 C 0.71615 -0.09699 0.71355 -0.09699 0.71129 -0.09768 L 0.69862 -0.10139 C 0.69619 -0.10208 0.69393 -0.10231 0.6915 -0.10324 C 0.68872 -0.1044 0.68594 -0.10579 0.68316 -0.10694 C 0.68178 -0.10764 0.68039 -0.10856 0.67882 -0.10879 C 0.67379 -0.10995 0.65973 -0.11296 0.65626 -0.11458 C 0.65487 -0.11504 0.65348 -0.11551 0.65209 -0.11643 C 0.64393 -0.12176 0.65209 -0.11898 0.64219 -0.12384 C 0.64046 -0.12477 0.63837 -0.125 0.63664 -0.12569 C 0.62066 -0.13287 0.63751 -0.12685 0.62396 -0.13148 C 0.62205 -0.13333 0.62014 -0.13518 0.61823 -0.13704 C 0.61685 -0.13842 0.61528 -0.13912 0.61407 -0.14074 C 0.61181 -0.14421 0.60851 -0.15208 0.60851 -0.15208 C 0.60886 -0.15648 0.60886 -0.16111 0.6099 -0.16528 C 0.61233 -0.17523 0.61719 -0.18541 0.62396 -0.19143 C 0.62535 -0.19282 0.62657 -0.19421 0.62813 -0.19514 C 0.62952 -0.19606 0.63091 -0.19653 0.63247 -0.19722 C 0.64046 -0.20509 0.63577 -0.20185 0.64653 -0.20648 L 0.64653 -0.20648 C 0.65296 -0.21227 0.64862 -0.20949 0.65782 -0.21204 C 0.65955 -0.21273 0.66146 -0.21342 0.66337 -0.21412 C 0.66476 -0.21458 0.66615 -0.21574 0.66754 -0.21597 C 0.67414 -0.2169 0.68073 -0.21713 0.68733 -0.21782 C 0.68907 -0.21829 0.69514 -0.22014 0.69723 -0.22153 C 0.70816 -0.22893 0.69497 -0.22245 0.70556 -0.22708 C 0.70747 -0.22963 0.70921 -0.23241 0.71129 -0.23472 C 0.71251 -0.23611 0.71424 -0.2368 0.71546 -0.23842 C 0.71719 -0.24074 0.72483 -0.25602 0.72535 -0.25717 C 0.72622 -0.25972 0.72744 -0.26204 0.72813 -0.26481 C 0.72969 -0.27037 0.73039 -0.27639 0.73247 -0.28171 L 0.73664 -0.29282 C 0.7382 -0.30301 0.73837 -0.30671 0.74219 -0.31736 C 0.74376 -0.32129 0.74671 -0.3243 0.74792 -0.32847 L 0.7507 -0.33796 C 0.75122 -0.34097 0.75139 -0.34421 0.75209 -0.34745 C 0.75313 -0.35162 0.75556 -0.35764 0.75643 -0.36227 C 0.75955 -0.38148 0.75556 -0.36597 0.7606 -0.3831 C 0.76007 -0.38935 0.76268 -0.39745 0.75921 -0.40185 C 0.75539 -0.40648 0.74879 -0.40231 0.74376 -0.4037 C 0.73976 -0.40486 0.73612 -0.40741 0.73247 -0.40926 C 0.72952 -0.41065 0.72691 -0.41296 0.72396 -0.41296 L 0.69445 -0.41481 C 0.68438 -0.41944 0.68751 -0.41528 0.68316 -0.4243 C 0.68264 -0.4375 0.6856 -0.45162 0.68178 -0.46366 C 0.67935 -0.47129 0.67084 -0.47176 0.66615 -0.47685 C 0.66337 -0.48009 0.66094 -0.48403 0.65782 -0.48634 C 0.65556 -0.48773 0.65296 -0.48727 0.6507 -0.48819 C 0.64358 -0.49097 0.62952 -0.49745 0.62952 -0.49745 C 0.62622 -0.49699 0.62292 -0.49653 0.6198 -0.4956 C 0.61632 -0.49467 0.6132 -0.49305 0.6099 -0.4919 C 0.60747 -0.4912 0.60521 -0.49074 0.60278 -0.49004 C 0.57553 -0.46111 0.61077 -0.49629 0.59011 -0.48055 C 0.58837 -0.4794 0.58751 -0.47662 0.58594 -0.475 C 0.58282 -0.47176 0.57917 -0.46898 0.57605 -0.46574 C 0.5731 -0.46273 0.57049 -0.45926 0.56754 -0.45625 C 0.5658 -0.45416 0.56372 -0.45254 0.56198 -0.45069 C 0.56042 -0.44884 0.55938 -0.44653 0.55782 -0.44491 C 0.54896 -0.43634 0.55191 -0.44282 0.54358 -0.43171 C 0.54254 -0.43032 0.54202 -0.42778 0.5408 -0.42616 C 0.53386 -0.4169 0.53021 -0.41574 0.52257 -0.40741 C 0.52101 -0.40579 0.5198 -0.40347 0.51823 -0.40185 C 0.51511 -0.39791 0.51164 -0.39444 0.50851 -0.39051 C 0.49948 -0.37986 0.50174 -0.37662 0.48594 -0.36412 C 0.48021 -0.35995 0.47414 -0.35625 0.46893 -0.35116 C 0.46719 -0.3493 0.46546 -0.34676 0.46337 -0.34537 C 0.46025 -0.34352 0.45678 -0.34329 0.45348 -0.34166 C 0.45157 -0.34074 0.44983 -0.33889 0.44792 -0.33796 C 0.44462 -0.33634 0.44132 -0.33541 0.43803 -0.33426 C 0.43282 -0.33472 0.42744 -0.33403 0.42257 -0.33611 C 0.42084 -0.3368 0.42084 -0.34004 0.41962 -0.34166 C 0.41615 -0.34745 0.41216 -0.35278 0.40851 -0.35856 C 0.40191 -0.36898 0.40487 -0.3669 0.39723 -0.38102 C 0.39219 -0.39028 0.39376 -0.38287 0.39011 -0.39236 C 0.38941 -0.39421 0.38941 -0.39629 0.38872 -0.39791 C 0.38751 -0.40069 0.38612 -0.40324 0.38455 -0.40555 C 0.38039 -0.4118 0.37813 -0.41389 0.37327 -0.41875 C 0.37188 -0.41991 0.37066 -0.42176 0.36893 -0.42245 C 0.3658 -0.42361 0.36251 -0.42361 0.35921 -0.4243 C 0.35122 -0.42361 0.34306 -0.42384 0.33525 -0.42245 C 0.3323 -0.42199 0.32952 -0.42014 0.32674 -0.41875 C 0.31077 -0.41088 0.31094 -0.4125 0.30001 -0.40185 C 0.29757 -0.39954 0.29497 -0.39722 0.29289 -0.39421 C 0.28785 -0.38704 0.2849 -0.37708 0.27882 -0.37176 C 0.27501 -0.36829 0.27344 -0.36759 0.27032 -0.36227 C 0.26789 -0.3581 0.26598 -0.35324 0.26337 -0.3493 C 0.25938 -0.34329 0.25435 -0.33866 0.2507 -0.33241 C 0.2441 -0.3206 0.24931 -0.32801 0.23941 -0.31921 C 0.23751 -0.31736 0.23594 -0.31481 0.23386 -0.31342 C 0.22813 -0.30995 0.22153 -0.3081 0.21546 -0.30602 C 0.21164 -0.30671 0.20782 -0.30625 0.20417 -0.30787 C 0.20105 -0.30949 0.1981 -0.31227 0.19566 -0.31551 C 0.18872 -0.32477 0.18698 -0.32592 0.1816 -0.33796 C 0.1731 -0.35694 0.18039 -0.34907 0.17188 -0.35671 C 0.16945 -0.36111 0.16685 -0.36528 0.16476 -0.36991 C 0.16007 -0.38009 0.16164 -0.38125 0.15626 -0.39051 C 0.15313 -0.39606 0.15053 -0.39722 0.14653 -0.40185 C 0.14497 -0.40347 0.14376 -0.40579 0.14219 -0.40741 C 0.1408 -0.40903 0.13369 -0.4169 0.13091 -0.41875 C 0.12744 -0.42106 0.11893 -0.42477 0.11546 -0.42616 C 0.11216 -0.42754 0.10886 -0.4287 0.10556 -0.42986 C 0.10417 -0.43055 0.10278 -0.43125 0.10139 -0.43171 C 0.08386 -0.43819 0.09566 -0.4331 0.08594 -0.4375 C 0.07882 -0.4368 0.07171 -0.43657 0.06476 -0.43565 C 0.06181 -0.43518 0.05278 -0.4287 0.05209 -0.42801 C 0.03646 -0.41481 0.0507 -0.42639 0.04219 -0.41481 C 0.04011 -0.41204 0.03751 -0.41018 0.03525 -0.40741 C 0.03316 -0.40509 0.03143 -0.40231 0.02952 -0.4 C 0.02674 -0.39653 0.02379 -0.39375 0.02101 -0.39051 C 0.00695 -0.37291 0.01233 -0.37708 6.66667E-6 -0.36412 C -0.00364 -0.36041 -0.01128 -0.35532 -0.01406 -0.35301 C -0.01927 -0.34884 -0.02326 -0.34352 -0.02968 -0.34166 L -0.03663 -0.33981 C -0.0394 -0.34051 -0.04236 -0.34074 -0.04513 -0.34166 C -0.04791 -0.34259 -0.05069 -0.34444 -0.05364 -0.34537 C -0.0559 -0.34629 -0.05833 -0.34676 -0.06059 -0.34745 L -0.08038 -0.3662 C -0.08767 -0.37315 -0.0835 -0.3706 -0.09027 -0.37361 C -0.09166 -0.37546 -0.09288 -0.37778 -0.09444 -0.37916 C -0.10677 -0.39143 -0.10902 -0.39213 -0.12395 -0.4 C -0.12673 -0.40139 -0.12968 -0.40208 -0.13246 -0.4037 C -0.14184 -0.40903 -0.14791 -0.41412 -0.15642 -0.4206 C -0.15729 -0.42245 -0.15815 -0.42454 -0.1592 -0.42616 C -0.16041 -0.42824 -0.16267 -0.4294 -0.16336 -0.43171 C -0.16475 -0.43657 -0.1644 -0.4419 -0.16475 -0.44676 C -0.16406 -0.45764 -0.16406 -0.46875 -0.16059 -0.4787 C -0.15972 -0.48171 -0.15763 -0.48356 -0.15642 -0.48634 C -0.1552 -0.48866 -0.15486 -0.49143 -0.15364 -0.49375 C -0.14861 -0.50254 -0.14861 -0.50023 -0.14236 -0.50509 C -0.14079 -0.50625 -0.13958 -0.50764 -0.13802 -0.50879 C -0.13576 -0.51065 -0.13333 -0.5125 -0.13107 -0.51435 C -0.12968 -0.51574 -0.12829 -0.51736 -0.12673 -0.51829 C -0.11822 -0.52315 -0.11684 -0.52176 -0.10711 -0.52384 C -0.10468 -0.5243 -0.10243 -0.52523 -0.09999 -0.52569 C -0.09531 -0.52662 -0.09062 -0.52685 -0.08593 -0.52754 C -0.08315 -0.52801 -0.08038 -0.52916 -0.07743 -0.5294 C -0.06718 -0.53055 -0.05677 -0.53079 -0.04652 -0.53125 C -0.04236 -0.53541 -0.03993 -0.53727 -0.03663 -0.54259 C -0.03177 -0.55046 -0.03628 -0.54653 -0.03107 -0.55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11111E-6 L 2.22222E-6 1.11111E-6 C 0.01024 0.00069 0.02066 0.00092 0.0309 0.00208 C 0.03246 0.00208 0.03368 0.00347 0.03506 0.00393 C 0.03784 0.00463 0.04079 0.00509 0.04357 0.00578 C 0.04548 0.00509 0.04739 0.00486 0.04913 0.00393 C 0.05381 0.00116 0.05347 -0.00047 0.05625 -0.00556 C 0.06493 -0.02176 0.05659 -0.00533 0.06336 -0.01875 C 0.06284 -0.025 0.06267 -0.03125 0.0618 -0.0375 C 0.06128 -0.04144 0.05902 -0.04884 0.05902 -0.04884 C 0.06093 -0.05 0.06267 -0.05139 0.06475 -0.05255 C 0.06649 -0.05347 0.0684 -0.05371 0.07031 -0.0544 C 0.0717 -0.05486 0.07309 -0.05556 0.07447 -0.05625 C 0.07829 -0.05556 0.08229 -0.05602 0.08576 -0.0544 C 0.08941 -0.05255 0.09045 -0.0463 0.09288 -0.04306 C 0.09409 -0.04144 0.09566 -0.04051 0.09704 -0.03935 C 0.09843 -0.03403 0.09895 -0.03218 0.1 -0.02616 C 0.10052 -0.02246 0.10086 -0.01875 0.10138 -0.01482 C 0.10086 -0.00926 0.10121 -0.00347 0.1 0.00208 C 0.0993 0.0044 0.09687 0.00532 0.09566 0.00764 C 0.09479 0.00926 0.09479 0.01134 0.09427 0.01319 C 0.09479 0.01898 0.09427 0.02477 0.09566 0.03009 C 0.09635 0.03217 0.09861 0.03241 0.1 0.03379 C 0.10885 0.04375 0.09861 0.03866 0.11684 0.04143 C 0.1309 0.05092 0.11319 0.03981 0.12951 0.04699 C 0.14566 0.05416 0.12118 0.04815 0.14496 0.05278 C 0.15607 0.05764 0.15052 0.05578 0.1618 0.05833 C 0.16423 0.05949 0.16649 0.06111 0.16892 0.06203 C 0.175 0.06481 0.17656 0.06342 0.18298 0.06759 C 0.18489 0.06898 0.1868 0.07037 0.18871 0.07153 C 0.19097 0.07291 0.1934 0.07361 0.19566 0.07523 C 0.19861 0.07708 0.20208 0.08125 0.20416 0.08449 C 0.20625 0.08819 0.20972 0.09583 0.20972 0.09583 C 0.21024 0.09768 0.21111 0.09953 0.21111 0.10139 C 0.21111 0.10416 0.21059 0.10671 0.20972 0.10903 C 0.20694 0.11643 0.20503 0.1206 0.2 0.12407 C 0.19861 0.125 0.19704 0.12523 0.19566 0.12592 C 0.18819 0.13241 0.19236 0.13009 0.17881 0.13148 C 0.13576 0.13588 0.17066 0.13102 0.14218 0.13541 C 0.12569 0.14074 0.13229 0.13935 0.1 0.13541 C 0.09687 0.13495 0.09392 0.13379 0.09149 0.13148 L 0.08715 0.12778 C 0.08628 0.12592 0.08559 0.12384 0.08437 0.12222 C 0.07326 0.10741 0.0875 0.13125 0.07604 0.11273 C 0.07482 0.11111 0.07447 0.10856 0.07309 0.10717 C 0.07135 0.10509 0.06215 0.10046 0.06041 0.09953 C 0.05868 0.10023 0.05659 0.10046 0.05486 0.10139 C 0.05 0.10463 0.04566 0.10926 0.04218 0.11458 C 0.04062 0.11713 0.03923 0.11967 0.03802 0.12222 C 0.03541 0.12685 0.03402 0.12986 0.03229 0.13541 C 0.03177 0.13703 0.03142 0.13912 0.0309 0.14097 C 0.03177 0.14653 0.03142 0.15278 0.03368 0.15787 C 0.03472 0.15995 0.0375 0.15972 0.03941 0.15972 C 0.04496 0.15972 0.05069 0.15856 0.05625 0.15787 C 0.05816 0.15717 0.06006 0.15694 0.0618 0.15602 C 0.06336 0.15509 0.06458 0.15324 0.06614 0.15231 C 0.06788 0.15092 0.06979 0.14953 0.0717 0.14838 C 0.07413 0.14699 0.07656 0.14629 0.07881 0.14467 C 0.0809 0.14328 0.08229 0.14051 0.08437 0.13912 C 0.09097 0.13426 0.09079 0.13634 0.09704 0.13333 C 0.09947 0.13241 0.10173 0.13078 0.10416 0.12963 C 0.10694 0.12824 0.11006 0.12801 0.11267 0.12592 C 0.11406 0.12477 0.11545 0.12338 0.11684 0.12222 C 0.11875 0.12037 0.12048 0.11805 0.12239 0.11643 C 0.12378 0.11551 0.12534 0.11551 0.12673 0.11458 C 0.12864 0.11366 0.13038 0.11203 0.13229 0.11088 C 0.13506 0.10949 0.14079 0.10717 0.14079 0.10717 C 0.14409 0.10787 0.14774 0.10694 0.15069 0.10903 C 0.15243 0.11041 0.15243 0.11412 0.15347 0.11643 C 0.15434 0.11852 0.15538 0.12037 0.15625 0.12222 C 0.15642 0.12384 0.15833 0.1368 0.15902 0.13912 C 0.15972 0.1412 0.16093 0.14282 0.1618 0.14467 C 0.16475 0.15972 0.16406 0.15324 0.1618 0.17847 C 0.16145 0.18287 0.15868 0.18796 0.15763 0.19166 C 0.15503 0.20046 0.15503 0.20416 0.15208 0.21227 C 0.15121 0.21435 0.15 0.21597 0.14913 0.21782 C 0.14861 0.21967 0.14843 0.22176 0.14774 0.22361 C 0.14704 0.22616 0.146 0.22847 0.14496 0.23102 C 0.14548 0.24051 0.14479 0.25 0.14635 0.25926 C 0.1467 0.26134 0.14895 0.26273 0.15069 0.26296 C 0.15434 0.26342 0.15816 0.2618 0.1618 0.26111 C 0.17135 0.25254 0.15972 0.26319 0.17309 0.24977 C 0.17829 0.24467 0.18333 0.23958 0.18871 0.23472 C 0.1901 0.23356 0.19149 0.23241 0.19288 0.23102 C 0.19444 0.2294 0.19566 0.22708 0.19704 0.22546 C 0.20017 0.22199 0.20364 0.21898 0.20694 0.21597 C 0.21336 0.20324 0.20503 0.21852 0.21684 0.20301 C 0.22621 0.19028 0.21267 0.20347 0.22378 0.19352 C 0.22986 0.17731 0.22291 0.19282 0.2309 0.18217 C 0.24253 0.16666 0.23125 0.17754 0.24079 0.16921 C 0.24809 0.15278 0.24236 0.16666 0.24774 0.15023 C 0.25312 0.13426 0.24791 0.15046 0.25347 0.13727 C 0.26302 0.11366 0.25538 0.1294 0.2618 0.11643 C 0.26232 0.11458 0.26267 0.11273 0.26336 0.11088 C 0.26406 0.10879 0.26545 0.10741 0.26614 0.10532 C 0.26684 0.10278 0.26701 0.10023 0.26753 0.09768 C 0.2684 0.09398 0.27031 0.08657 0.27031 0.08657 C 0.27204 0.06782 0.27309 0.06574 0.27031 0.04328 C 0.26996 0.04051 0.26822 0.03842 0.26753 0.03588 C 0.26649 0.03217 0.26562 0.02824 0.26475 0.02453 C 0.25954 0.00393 0.2677 0.03518 0.26041 0.01319 C 0.2592 0.00972 0.25763 0.00208 0.25763 0.00208 C 0.25902 -0.00949 0.25677 -0.00834 0.26336 -0.01297 C 0.26701 -0.01574 0.27447 -0.0206 0.27447 -0.0206 C 0.27968 -0.01991 0.28489 -0.01991 0.2901 -0.01875 C 0.29305 -0.01806 0.29843 -0.01482 0.29843 -0.01482 C 0.29947 -0.01297 0.30052 -0.01134 0.30138 -0.00926 C 0.30191 -0.00764 0.30191 -0.00533 0.30277 -0.00371 C 0.30381 -0.00139 0.30555 1.11111E-6 0.30694 0.00208 C 0.31059 0.02129 0.30572 -0.00255 0.31111 0.0169 C 0.31336 0.025 0.31163 0.02569 0.31545 0.03379 C 0.31649 0.03611 0.3184 0.0375 0.31961 0.03958 C 0.32066 0.0412 0.32118 0.04375 0.32239 0.04514 C 0.32847 0.05208 0.32934 0.05208 0.33506 0.05463 C 0.33941 0.05347 0.3434 0.0537 0.34635 0.04884 C 0.34861 0.0456 0.35017 0.04143 0.35208 0.03773 L 0.35486 0.03194 C 0.35989 0.0118 0.35746 0.02477 0.35902 -0.00741 C 0.35868 -0.01551 0.3585 -0.02384 0.35763 -0.03195 C 0.35746 -0.0338 0.35659 -0.03565 0.35625 -0.0375 C 0.35277 -0.05394 0.35677 -0.03704 0.35347 -0.0507 C 0.35399 -0.05625 0.35486 -0.06181 0.35486 -0.06759 C 0.35486 -0.07292 0.35364 -0.08982 0.35069 -0.0956 C 0.34496 -0.10695 0.34479 -0.10625 0.34079 -0.11829 C 0.33975 -0.1213 0.33906 -0.12454 0.33802 -0.12755 C 0.33715 -0.12963 0.33576 -0.13125 0.33506 -0.13334 C 0.33385 -0.13681 0.33229 -0.14445 0.33229 -0.14445 C 0.33281 -0.14769 0.33229 -0.15139 0.33368 -0.15394 C 0.33663 -0.1588 0.34201 -0.16158 0.34635 -0.1632 C 0.34826 -0.16389 0.35017 -0.16459 0.35208 -0.16505 C 0.35399 -0.16459 0.35607 -0.16482 0.35763 -0.1632 C 0.35902 -0.16204 0.35972 -0.15972 0.36041 -0.15764 C 0.36145 -0.15533 0.36232 -0.15255 0.36336 -0.15023 C 0.3677 -0.14005 0.36493 -0.14931 0.36753 -0.13889 C 0.36805 -0.13195 0.36805 -0.125 0.36892 -0.11829 C 0.36944 -0.11435 0.371 -0.11088 0.3717 -0.10695 C 0.37222 -0.1044 0.37239 -0.10185 0.37309 -0.09954 C 0.37378 -0.09746 0.375 -0.0956 0.37604 -0.09375 C 0.37934 -0.08033 0.37638 -0.08472 0.38298 -0.07871 C 0.38888 -0.06713 0.38229 -0.07847 0.3901 -0.06945 C 0.39305 -0.06597 0.39513 -0.06111 0.39843 -0.0581 C 0.4 -0.05695 0.40121 -0.05556 0.40277 -0.0544 C 0.40711 -0.0507 0.41076 -0.04769 0.41545 -0.04491 C 0.43732 -0.03195 0.4059 -0.05139 0.4309 -0.0375 C 0.45746 -0.02269 0.41961 -0.04144 0.44913 -0.02616 C 0.45191 -0.02477 0.45503 -0.02408 0.45763 -0.02246 C 0.46111 -0.02037 0.46406 -0.0169 0.46753 -0.01482 C 0.46979 -0.01366 0.47222 -0.01389 0.47465 -0.01297 C 0.47743 -0.01204 0.4802 -0.01065 0.48298 -0.00926 C 0.48767 -0.00695 0.49218 -0.00347 0.49704 -0.00185 C 0.51006 0.00254 0.49409 -0.00301 0.51111 0.00393 C 0.51614 0.00578 0.51875 0.00602 0.52378 0.00764 C 0.53576 0.01111 0.52239 0.00833 0.54079 0.01134 C 0.54739 0.01018 0.56163 0.00856 0.57031 0.00578 C 0.5717 0.00532 0.57309 0.0044 0.57465 0.00393 C 0.57638 0.00208 0.57829 1.11111E-6 0.5802 -0.00185 C 0.58159 -0.00301 0.58316 -0.00394 0.58437 -0.00556 C 0.58559 -0.00718 0.58628 -0.00926 0.58732 -0.01111 C 0.58975 -0.01644 0.59253 -0.02246 0.59427 -0.02801 C 0.59479 -0.02986 0.59496 -0.03195 0.59566 -0.0338 C 0.59739 -0.0382 0.60434 -0.04884 0.60555 -0.0507 C 0.60677 -0.05232 0.60833 -0.05301 0.60972 -0.0544 C 0.61163 -0.05625 0.61319 -0.0588 0.61545 -0.05996 C 0.61753 -0.06134 0.62013 -0.06134 0.62239 -0.06181 C 0.6243 -0.06366 0.62604 -0.06621 0.62812 -0.06759 C 0.63281 -0.0706 0.63836 -0.07176 0.64357 -0.07315 C 0.65104 -0.07199 0.65868 -0.07107 0.66614 -0.06945 C 0.66753 -0.06898 0.66927 -0.06875 0.67031 -0.06759 C 0.68229 -0.05486 0.66093 -0.06945 0.67881 -0.05625 C 0.68107 -0.05463 0.68368 -0.05417 0.68576 -0.05255 C 0.68784 -0.05093 0.68941 -0.04838 0.69149 -0.04676 C 0.69809 -0.0419 0.69774 -0.04398 0.70416 -0.04121 C 0.70659 -0.04005 0.70885 -0.03843 0.71111 -0.0375 C 0.71354 -0.03658 0.71597 -0.03658 0.71822 -0.03565 C 0.74479 -0.025 0.7092 -0.03727 0.7309 -0.02986 C 0.73229 -0.02871 0.7335 -0.02709 0.73506 -0.02616 C 0.73732 -0.025 0.73975 -0.025 0.74218 -0.02431 C 0.74409 -0.02384 0.746 -0.02315 0.74774 -0.02246 C 0.76371 -0.01528 0.74704 -0.0213 0.76041 -0.0169 C 0.77048 -0.01019 0.7618 -0.01551 0.77465 -0.00926 C 0.77691 -0.0081 0.77916 -0.00625 0.78159 -0.00556 C 0.78489 -0.0044 0.78819 -0.0044 0.79149 -0.00371 C 0.81006 0.00463 0.78993 -0.00371 0.80833 0.00208 C 0.81163 0.00301 0.81493 0.00463 0.81822 0.00578 C 0.82239 0.00717 0.82673 0.0081 0.8309 0.00949 C 0.83385 0.01041 0.83645 0.01203 0.83941 0.01319 C 0.84114 0.01389 0.84322 0.01435 0.84496 0.01504 C 0.84739 0.0162 0.84965 0.01782 0.85208 0.01898 C 0.85434 0.01967 0.85677 0.02014 0.85902 0.02083 C 0.86979 0.01921 0.87274 0.02037 0.88159 0.01504 C 0.88645 0.01227 0.89566 0.00578 0.89566 0.00578 C 0.89704 0.00393 0.89861 0.00208 0.9 1.11111E-6 C 0.90104 -0.00162 0.90156 -0.00394 0.90277 -0.00556 C 0.90399 -0.00718 0.90555 -0.0081 0.90694 -0.00926 C 0.90798 -0.01111 0.90868 -0.0132 0.90972 -0.01482 C 0.91111 -0.0169 0.91302 -0.01829 0.91406 -0.0206 C 0.91493 -0.02292 0.91458 -0.0257 0.91545 -0.02801 C 0.91614 -0.03009 0.91753 -0.03172 0.91822 -0.0338 C 0.91892 -0.03542 0.91909 -0.0375 0.91961 -0.03935 C 0.92013 -0.04306 0.92048 -0.04699 0.921 -0.0507 C 0.92187 -0.05556 0.92395 -0.06574 0.92395 -0.06574 C 0.92343 -0.06991 0.92343 -0.07454 0.92239 -0.07871 C 0.92204 -0.08102 0.92083 -0.08264 0.91961 -0.08449 C 0.91163 -0.0963 0.91371 -0.09398 0.90555 -0.09954 C 0.89322 -0.11597 0.90833 -0.09491 0.89843 -0.11065 C 0.89513 -0.11621 0.89427 -0.11644 0.8901 -0.12014 C 0.88906 -0.12199 0.88836 -0.12408 0.88732 -0.1257 C 0.87847 -0.13889 0.87881 -0.13148 0.87881 -0.13889 " pathEditMode="relative" ptsTypes="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2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2.96296E-6 L 6.38889E-6 2.96296E-6 C -0.00294 0.0044 -0.00555 0.0088 -0.0085 0.0132 C -0.01128 0.0169 -0.01701 0.02431 -0.01701 0.02431 C -0.01978 0.02384 -0.02273 0.02384 -0.02534 0.02245 C -0.03107 0.01945 -0.03159 0.01482 -0.03523 0.00926 C -0.03836 0.00463 -0.04513 -0.0037 -0.04513 -0.0037 C -0.04565 -0.00579 -0.04582 -0.00764 -0.04652 -0.00949 C -0.04773 -0.01227 -0.04982 -0.01412 -0.05069 -0.0169 C -0.05173 -0.01991 -0.05138 -0.02338 -0.05225 -0.02639 C -0.05329 -0.03102 -0.05572 -0.03542 -0.0578 -0.03958 C -0.05867 -0.04398 -0.05902 -0.0493 -0.06197 -0.05255 C -0.06319 -0.05393 -0.06492 -0.05393 -0.06631 -0.05463 C -0.07048 -0.05069 -0.07204 -0.05023 -0.07464 -0.04329 C -0.08385 -0.01898 -0.06874 -0.05069 -0.07898 -0.03009 C -0.07881 -0.02778 -0.07881 0.00255 -0.07603 0.0132 C -0.07551 0.01574 -0.07412 0.01806 -0.07326 0.0206 C -0.06944 0.03449 -0.07482 0.02222 -0.06909 0.0338 C -0.06735 0.04074 -0.06683 0.04421 -0.06197 0.0507 C -0.06058 0.05255 -0.05902 0.05417 -0.0578 0.05625 C -0.05676 0.0581 -0.05607 0.06019 -0.05503 0.06181 C -0.05364 0.06389 -0.05207 0.06551 -0.05069 0.06759 C -0.0493 0.06991 -0.04791 0.07245 -0.04652 0.075 C -0.04548 0.07685 -0.04478 0.07894 -0.04374 0.08079 C -0.04079 0.08519 -0.03471 0.09421 -0.02968 0.09769 C -0.02829 0.09838 -0.0269 0.09884 -0.02534 0.09954 C -0.02221 0.09884 -0.01874 0.09884 -0.01562 0.09769 C -0.01388 0.09699 -0.01284 0.09468 -0.01128 0.09375 C -0.00902 0.09283 -0.00659 0.09259 -0.00433 0.0919 C 0.00765 0.08125 -0.01093 0.09884 0.00556 0.07685 C 0.00834 0.07315 0.01181 0.07014 0.01407 0.06574 C 0.01494 0.06389 0.01581 0.06181 0.01685 0.05995 C 0.01858 0.05741 0.02067 0.05533 0.0224 0.05255 C 0.02362 0.05093 0.02449 0.04884 0.02536 0.04699 C 0.02727 0.0419 0.03091 0.03195 0.03091 0.03195 C 0.03143 0.0287 0.03178 0.02546 0.0323 0.02245 C 0.03265 0.0206 0.03334 0.01875 0.03369 0.0169 C 0.03438 0.01366 0.03421 0.01042 0.03508 0.00741 C 0.03664 0.00278 0.03924 -0.00116 0.04081 -0.00579 L 0.04497 -0.02268 C 0.04549 -0.02454 0.04584 -0.02639 0.04636 -0.02824 C 0.0474 -0.03079 0.04845 -0.0331 0.04931 -0.03565 C 0.05036 -0.03935 0.05105 -0.04329 0.05209 -0.04699 L 0.05348 -0.05255 C 0.054 -0.05463 0.05452 -0.05648 0.05487 -0.05833 C 0.05574 -0.06273 0.05661 -0.06713 0.05765 -0.07153 C 0.05852 -0.07454 0.05973 -0.07755 0.06043 -0.08079 C 0.06112 -0.08333 0.06129 -0.08588 0.06199 -0.08842 C 0.06268 -0.09213 0.06407 -0.09583 0.06477 -0.09954 C 0.06511 -0.10208 0.06546 -0.10463 0.06615 -0.10717 C 0.06702 -0.11042 0.06824 -0.11319 0.06893 -0.11643 C 0.06963 -0.11898 0.0698 -0.12153 0.07032 -0.12407 C 0.07119 -0.12731 0.0724 -0.13032 0.0731 -0.13333 C 0.07536 -0.14167 0.07327 -0.14005 0.07744 -0.14653 C 0.08733 -0.1625 0.07431 -0.13866 0.09011 -0.15972 C 0.09549 -0.1669 0.09272 -0.16389 0.09862 -0.16898 C 0.10279 -0.16782 0.1073 -0.16759 0.11129 -0.16528 C 0.11598 -0.16273 0.11511 -0.15903 0.11685 -0.15417 C 0.11858 -0.14907 0.12154 -0.14444 0.1224 -0.13912 L 0.12536 -0.12407 C 0.1257 -0.12153 0.12709 -0.11366 0.12813 -0.11088 C 0.12883 -0.1088 0.13022 -0.10741 0.13091 -0.10532 C 0.13213 -0.10162 0.13265 -0.09768 0.13369 -0.09398 C 0.1349 -0.09005 0.13664 -0.08634 0.13803 -0.08264 C 0.14133 -0.06042 0.13699 -0.08356 0.1422 -0.06759 C 0.14341 -0.06412 0.14341 -0.05972 0.14497 -0.05648 C 0.14602 -0.05463 0.14706 -0.05278 0.14775 -0.05069 C 0.14845 -0.04907 0.14862 -0.04699 0.14931 -0.04514 C 0.15331 -0.03148 0.15192 -0.03518 0.15626 -0.02639 C 0.1573 -0.02268 0.15782 -0.01852 0.15904 -0.01505 C 0.16008 -0.0125 0.16112 -0.01018 0.16199 -0.00764 C 0.16303 -0.00393 0.16303 0.00046 0.16477 0.0037 C 0.17119 0.01667 0.16286 0.00093 0.1731 0.0169 C 0.17831 0.02477 0.1731 0.0213 0.18022 0.02431 C 0.18161 0.02685 0.18265 0.02986 0.18438 0.03195 C 0.1856 0.0331 0.18751 0.03241 0.18872 0.0338 C 0.19237 0.03773 0.1948 0.04329 0.19862 0.04699 C 0.20036 0.04884 0.20209 0.05093 0.20418 0.05255 C 0.20539 0.05347 0.20695 0.0537 0.20834 0.0544 C 0.21025 0.05556 0.21216 0.05695 0.21407 0.0581 C 0.21789 0.06042 0.22119 0.06088 0.22536 0.06181 C 0.22761 0.0632 0.22987 0.06482 0.2323 0.06574 C 0.23456 0.06667 0.23699 0.0669 0.23942 0.06759 C 0.2573 0.07292 0.23074 0.06574 0.25209 0.0713 C 0.25556 0.07083 0.26911 0.06991 0.27466 0.06759 C 0.29202 0.05972 0.26702 0.06736 0.28733 0.06181 C 0.3047 0.05023 0.27987 0.06597 0.30001 0.05625 C 0.30296 0.05486 0.30556 0.05232 0.30834 0.0507 C 0.30973 0.04977 0.31129 0.04954 0.31268 0.04884 C 0.31668 0.04653 0.31893 0.04468 0.3224 0.0412 C 0.32431 0.03935 0.32605 0.03681 0.32813 0.03565 C 0.33039 0.03426 0.33282 0.03426 0.33508 0.0338 C 0.34324 0.02662 0.33543 0.03287 0.34358 0.02801 C 0.34793 0.0257 0.35157 0.02199 0.35626 0.0206 C 0.3599 0.01945 0.36372 0.01945 0.36754 0.01875 C 0.37709 0.01458 0.37084 0.01644 0.38872 0.01875 C 0.39289 0.01921 0.39706 0.01991 0.4014 0.0206 C 0.40331 0.02176 0.40504 0.02338 0.40695 0.02431 C 0.4106 0.02593 0.41477 0.02593 0.41824 0.02801 C 0.42084 0.02963 0.42379 0.03634 0.42536 0.03935 C 0.42483 0.04375 0.42518 0.04838 0.42397 0.05255 C 0.42293 0.05579 0.41754 0.05995 0.41546 0.06181 C 0.41459 0.06389 0.41372 0.06597 0.41268 0.06759 C 0.40904 0.07269 0.40435 0.07662 0.4014 0.08264 C 0.40036 0.08449 0.39983 0.08681 0.39862 0.0882 C 0.39688 0.09005 0.3948 0.09051 0.39289 0.0919 C 0.3915 0.09306 0.39011 0.09468 0.38872 0.09583 C 0.38404 0.09931 0.38108 0.10046 0.37605 0.10324 C 0.37414 0.10579 0.37206 0.1081 0.37032 0.11065 C 0.36754 0.11505 0.36685 0.11875 0.36477 0.12384 C 0.36338 0.12708 0.36199 0.13009 0.3606 0.13333 C 0.36008 0.13634 0.3599 0.13958 0.35904 0.14259 C 0.35852 0.14537 0.35695 0.14769 0.35626 0.15023 C 0.35556 0.15255 0.35539 0.15509 0.35487 0.15764 C 0.35574 0.16713 0.35522 0.1757 0.35904 0.18403 C 0.36008 0.18634 0.36181 0.18796 0.36338 0.18958 C 0.36806 0.19468 0.37293 0.19884 0.37883 0.20093 C 0.38161 0.20185 0.38456 0.20185 0.38733 0.20278 C 0.4073 0.20949 0.38247 0.2044 0.40695 0.20833 C 0.42015 0.20787 0.43334 0.20764 0.44636 0.20648 C 0.45244 0.20602 0.45556 0.20185 0.4606 0.19722 C 0.46251 0.19537 0.46407 0.19306 0.46615 0.19144 C 0.47102 0.18773 0.47935 0.1831 0.48438 0.18033 C 0.48629 0.17778 0.48803 0.175 0.49011 0.17269 C 0.49185 0.1706 0.49411 0.16921 0.49567 0.16713 C 0.49793 0.16435 0.49931 0.16065 0.5014 0.15764 C 0.50348 0.15486 0.50626 0.15301 0.50834 0.15023 C 0.5106 0.14745 0.51199 0.14375 0.51407 0.14074 C 0.5172 0.13634 0.52102 0.13264 0.52397 0.12755 C 0.52865 0.11945 0.53108 0.1088 0.53664 0.10139 C 0.53994 0.09699 0.54358 0.09306 0.54636 0.0882 C 0.54914 0.08357 0.55105 0.07801 0.55348 0.07315 C 0.55574 0.06875 0.55817 0.06435 0.5606 0.05995 C 0.56233 0.05695 0.56459 0.05417 0.56615 0.0507 C 0.56737 0.04769 0.56789 0.04421 0.56893 0.0412 C 0.57049 0.03704 0.57327 0.03287 0.57605 0.03009 C 0.57727 0.02847 0.57883 0.02755 0.58022 0.02616 C 0.58768 0.01921 0.58317 0.02176 0.59011 0.01875 C 0.60279 0.02014 0.60418 0.01505 0.60834 0.02616 C 0.60904 0.02801 0.60938 0.03009 0.6099 0.03195 C 0.60921 0.03958 0.60956 0.04884 0.60695 0.05625 C 0.60487 0.06273 0.60001 0.075 0.60001 0.075 C 0.59949 0.07824 0.59914 0.08148 0.59862 0.08449 C 0.59515 0.10139 0.59671 0.09005 0.59289 0.10509 C 0.59237 0.10764 0.5922 0.11019 0.5915 0.11273 C 0.58994 0.11783 0.58768 0.12269 0.58595 0.12755 C 0.5849 0.13009 0.58369 0.13241 0.58299 0.13519 C 0.58161 0.14074 0.58091 0.14445 0.57883 0.15023 C 0.57709 0.15533 0.57674 0.16204 0.57327 0.16528 L 0.56893 0.16898 C 0.56511 0.17685 0.5672 0.17384 0.5606 0.18033 C 0.55921 0.18148 0.55782 0.1831 0.55626 0.18403 C 0.55452 0.18495 0.55244 0.18495 0.5507 0.18588 C 0.54827 0.18704 0.54602 0.18866 0.54358 0.18958 C 0.54185 0.19051 0.53977 0.19074 0.53803 0.19144 C 0.53456 0.19306 0.53143 0.19537 0.52813 0.19722 C 0.51633 0.20324 0.52345 0.19908 0.51407 0.20278 C 0.51112 0.20394 0.50834 0.20533 0.50556 0.20648 C 0.50227 0.20787 0.49897 0.2088 0.49567 0.21019 C 0.48213 0.21644 0.49549 0.2125 0.48022 0.21597 C 0.47796 0.21713 0.47553 0.21875 0.47327 0.21968 C 0.46945 0.2213 0.45938 0.22292 0.45626 0.22338 C 0.42674 0.2382 0.4606 0.2206 0.43664 0.23472 C 0.4323 0.23727 0.42293 0.24051 0.41824 0.24607 C 0.41477 0.25023 0.41164 0.25463 0.40834 0.25903 L 0.40418 0.26482 C 0.40279 0.27037 0.40122 0.27593 0.40001 0.28171 C 0.39931 0.28472 0.39931 0.28796 0.39862 0.29097 C 0.39793 0.29375 0.39636 0.29583 0.39567 0.29861 C 0.3882 0.32593 0.39636 0.29931 0.3915 0.32107 C 0.39081 0.32431 0.38959 0.32732 0.38872 0.33056 C 0.38768 0.33681 0.38751 0.34213 0.38438 0.34745 C 0.38195 0.35162 0.37987 0.35741 0.37605 0.35857 L 0.37032 0.36065 C 0.36529 0.35995 0.3599 0.36042 0.35487 0.35857 C 0.35227 0.35787 0.35018 0.35509 0.34775 0.35301 C 0.34358 0.34931 0.33872 0.34653 0.33508 0.34167 C 0.32275 0.32523 0.32831 0.33056 0.31963 0.32292 C 0.31928 0.32107 0.31911 0.31898 0.31824 0.31736 C 0.31424 0.30972 0.31043 0.3088 0.30556 0.30232 C 0.30435 0.3007 0.304 0.29838 0.30279 0.29676 C 0.30157 0.29514 0.29983 0.29445 0.29862 0.29283 C 0.29549 0.28935 0.29289 0.28542 0.29011 0.28171 C 0.28733 0.27083 0.29081 0.28056 0.28299 0.27037 C 0.28143 0.26829 0.28056 0.26505 0.27883 0.26296 C 0.27674 0.26042 0.27414 0.25903 0.27171 0.25718 C 0.26494 0.25208 0.26806 0.25463 0.26199 0.25162 C 0.25956 0.25046 0.2573 0.24908 0.25487 0.24792 C 0.25348 0.24722 0.25209 0.24676 0.2507 0.24607 C 0.24827 0.24491 0.24584 0.24375 0.24358 0.24213 C 0.24202 0.2412 0.24098 0.23935 0.23942 0.23843 C 0.23768 0.2375 0.2356 0.23727 0.23369 0.23658 C 0.22293 0.23727 0.21216 0.23727 0.2014 0.23843 C 0.19983 0.23866 0.19845 0.23935 0.19706 0.24028 C 0.19567 0.24144 0.19428 0.24259 0.19289 0.24421 C 0.19133 0.24583 0.19011 0.24792 0.18872 0.24977 C 0.1849 0.26505 0.18577 0.25926 0.18872 0.28912 C 0.18907 0.29259 0.19011 0.29583 0.1915 0.29861 C 0.19289 0.30162 0.19532 0.30347 0.19706 0.30602 C 0.19862 0.30833 0.19966 0.31134 0.2014 0.31366 C 0.20261 0.31528 0.20418 0.3162 0.20556 0.31736 C 0.20782 0.31921 0.21025 0.3213 0.21268 0.32292 C 0.21581 0.32523 0.22431 0.33102 0.22813 0.33241 C 0.23091 0.33333 0.23369 0.33357 0.23664 0.33426 C 0.23942 0.33357 0.24237 0.33403 0.24497 0.33241 C 0.24688 0.33125 0.24758 0.32801 0.24931 0.32685 C 0.25088 0.32546 0.25296 0.32546 0.25487 0.32477 C 0.25799 0.32199 0.26112 0.31991 0.26338 0.31551 C 0.26407 0.31389 0.26407 0.31158 0.26477 0.30972 C 0.26546 0.30787 0.26685 0.30625 0.26754 0.30417 C 0.26876 0.30116 0.26928 0.29792 0.27032 0.29491 C 0.27466 0.28218 0.27223 0.29259 0.27466 0.27986 C 0.27362 0.25093 0.27588 0.24607 0.27171 0.22708 C 0.27136 0.22523 0.27102 0.22338 0.27032 0.22153 C 0.26963 0.21945 0.26841 0.21783 0.26754 0.21597 C 0.26372 0.20764 0.2606 0.19815 0.25348 0.19329 C 0.24966 0.19097 0.24393 0.18727 0.24081 0.18403 C 0.23872 0.18171 0.23733 0.17847 0.23508 0.17639 C 0.23299 0.17454 0.23039 0.17431 0.22813 0.17269 C 0.22657 0.17176 0.22536 0.16991 0.22397 0.16898 C 0.21338 0.16204 0.21685 0.16482 0.20834 0.16158 C 0.19827 0.15764 0.21147 0.16158 0.19706 0.15764 C 0.18733 0.15903 0.17744 0.15972 0.16754 0.16158 C 0.16615 0.16181 0.16477 0.16296 0.16338 0.16343 C 0.14115 0.16991 0.16997 0.15949 0.14497 0.16898 C 0.14306 0.17083 0.14098 0.17245 0.13942 0.17454 C 0.13768 0.17685 0.13647 0.17963 0.13508 0.18218 C 0.13317 0.18588 0.13143 0.18958 0.12952 0.19329 C 0.12674 0.19908 0.12605 0.19977 0.12397 0.20648 C 0.12015 0.21829 0.12553 0.20556 0.11963 0.21968 C 0.11598 0.22847 0.11286 0.23796 0.10834 0.24607 C 0.10695 0.24838 0.10539 0.2507 0.10418 0.25347 C 0.10296 0.25648 0.10227 0.25972 0.1014 0.26296 C 0.10018 0.26759 0.09758 0.27894 0.09567 0.28357 C 0.09411 0.2875 0.09185 0.29097 0.09011 0.29491 C 0.07865 0.31875 0.09341 0.28843 0.08161 0.31551 C 0.07379 0.33333 0.07779 0.32014 0.07032 0.33982 C 0.06876 0.34421 0.06772 0.34861 0.06615 0.35301 C 0.06477 0.35695 0.06338 0.36065 0.06199 0.36435 C 0.0599 0.37477 0.05574 0.39815 0.05348 0.40556 C 0.05244 0.4088 0.0514 0.41181 0.0507 0.41505 C 0.05001 0.41736 0.04983 0.42014 0.04931 0.42245 C 0.04845 0.4257 0.04723 0.4287 0.04636 0.43195 C 0.04463 0.43912 0.04567 0.43866 0.04358 0.44514 C 0.04272 0.44769 0.0415 0.45 0.04081 0.45255 C 0.03977 0.45625 0.03872 0.45995 0.03803 0.46389 C 0.03733 0.4669 0.03751 0.47037 0.03664 0.47315 C 0.0356 0.47662 0.03352 0.4794 0.0323 0.48264 C 0.03161 0.48449 0.03161 0.48658 0.03091 0.4882 C 0.03022 0.49028 0.02918 0.49213 0.02813 0.49398 C 0.02084 0.50648 0.01911 0.50787 0.00973 0.52014 L -0.00294 0.53704 C -0.00468 0.53843 -0.00676 0.53935 -0.0085 0.54074 C -0.01145 0.54329 -0.01423 0.54583 -0.01701 0.54838 C -0.01839 0.54954 -0.01961 0.55162 -0.02117 0.55208 C -0.02308 0.55278 -0.02499 0.55324 -0.0269 0.55394 C -0.02829 0.55463 -0.02951 0.55556 -0.03107 0.55579 C -0.03437 0.55671 -0.03767 0.55718 -0.04096 0.55787 C -0.04895 0.55718 -0.05694 0.55741 -0.06492 0.55579 C -0.07464 0.55394 -0.07482 0.5507 -0.08176 0.54838 C -0.0993 0.54259 -0.07742 0.55 -0.09166 0.54468 C -0.09756 0.54236 -0.09773 0.54283 -0.10433 0.54074 C -0.10624 0.54028 -0.10798 0.53958 -0.10989 0.53889 C -0.11128 0.53773 -0.11267 0.53611 -0.11423 0.53519 C -0.11544 0.53426 -0.11701 0.53426 -0.11839 0.53333 C -0.12048 0.53171 -0.12204 0.5294 -0.12395 0.52778 C -0.12673 0.525 -0.13246 0.52014 -0.13246 0.52014 C -0.13576 0.50301 -0.13124 0.52408 -0.13801 0.50139 C -0.13975 0.49583 -0.14062 0.49005 -0.14235 0.48449 C -0.14357 0.48056 -0.1453 0.47708 -0.14652 0.47315 C -0.15051 0.46158 -0.14496 0.47361 -0.15069 0.46204 C -0.15173 0.45764 -0.15225 0.45301 -0.15364 0.44884 C -0.1552 0.44352 -0.15815 0.43912 -0.15919 0.4338 C -0.16249 0.41875 -0.16093 0.425 -0.16336 0.41505 C -0.16301 0.40625 -0.16319 0.39745 -0.16197 0.38866 C -0.16162 0.38588 -0.16006 0.3838 -0.15919 0.38125 C -0.15711 0.37523 -0.15433 0.36412 -0.15069 0.35857 C -0.1493 0.35625 -0.14704 0.35486 -0.14513 0.35301 C -0.14218 0.35023 -0.13523 0.34352 -0.13107 0.34167 C -0.12881 0.34074 -0.12638 0.34074 -0.12395 0.33982 C -0.12117 0.33889 -0.11839 0.33704 -0.11562 0.33611 C -0.11284 0.33519 -0.10989 0.33519 -0.10711 0.33426 C -0.10572 0.3338 -0.10433 0.33287 -0.10294 0.33241 C -0.09912 0.33102 -0.09166 0.3287 -0.09166 0.3287 C -0.09027 0.32732 -0.08871 0.32639 -0.08732 0.32477 C -0.08003 0.3162 -0.07898 0.31366 -0.07326 0.30417 C -0.07291 0.30116 -0.07256 0.29792 -0.07187 0.29491 C -0.06978 0.28542 -0.06631 0.27639 -0.06492 0.26667 C -0.0644 0.26343 -0.06405 0.26042 -0.06336 0.25718 C -0.06301 0.25533 -0.06249 0.25347 -0.06197 0.25162 C -0.0611 0.24653 -0.05919 0.23658 -0.05919 0.23658 C -0.06023 0.22593 -0.06093 0.21528 -0.06197 0.20463 C -0.06232 0.20278 -0.06267 0.2007 -0.06336 0.19908 C -0.0651 0.19607 -0.07013 0.18958 -0.07326 0.18773 C -0.07603 0.18611 -0.08176 0.18403 -0.08176 0.18403 C -0.08645 0.18472 -0.09114 0.18472 -0.09582 0.18588 C -0.09878 0.18658 -0.10155 0.18843 -0.10433 0.18958 C -0.10572 0.19028 -0.10711 0.19144 -0.1085 0.19144 L -0.12395 0.19329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2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2.59259E-6 L -6.94444E-6 2.59259E-6 C 0.00312 -0.0044 0.00642 -0.00879 0.00972 -0.01319 C 0.01197 -0.01574 0.01475 -0.01782 0.01684 -0.0206 C 0.0184 -0.02292 0.01944 -0.02569 0.021 -0.02801 C 0.02239 -0.03009 0.02378 -0.03194 0.02534 -0.03379 C 0.02725 -0.03912 0.02968 -0.04583 0.03229 -0.05069 C 0.0335 -0.05278 0.03506 -0.0544 0.03645 -0.05625 C 0.03993 -0.06967 0.03506 -0.05347 0.04218 -0.06759 C 0.04305 -0.06921 0.04305 -0.07129 0.04357 -0.07315 C 0.04444 -0.07569 0.04531 -0.07824 0.04635 -0.08079 C 0.04756 -0.08333 0.0493 -0.08565 0.05069 -0.08819 C 0.05486 -0.09722 0.05225 -0.09329 0.05486 -0.10139 C 0.05572 -0.10393 0.05677 -0.10625 0.05763 -0.10879 C 0.05815 -0.11204 0.05815 -0.11528 0.05902 -0.11829 C 0.06006 -0.12106 0.06302 -0.12268 0.06336 -0.12569 C 0.06388 -0.13194 0.06267 -0.13842 0.0618 -0.14444 C 0.06128 -0.14838 0.05902 -0.15579 0.05902 -0.15579 C 0.05954 -0.15879 0.05954 -0.16227 0.06041 -0.16528 C 0.06302 -0.17384 0.0651 -0.18032 0.07031 -0.18588 C 0.07309 -0.18866 0.07586 -0.1912 0.07881 -0.19329 C 0.08003 -0.19421 0.08159 -0.19467 0.08298 -0.19514 C 0.08437 -0.19653 0.08576 -0.19815 0.08715 -0.19907 C 0.08906 -0.2 0.09097 -0.20023 0.09288 -0.20092 C 0.09427 -0.20139 0.09565 -0.20208 0.09704 -0.20278 C 0.09965 -0.20162 0.10503 -0.2 0.10555 -0.19514 C 0.10572 -0.19282 0.10468 -0.16898 0.10277 -0.16134 C 0.10208 -0.15879 0.10086 -0.15648 0.09999 -0.15393 C 0.09704 -0.13819 0.10052 -0.1537 0.09565 -0.14074 C 0.09166 -0.12986 0.09826 -0.14028 0.0901 -0.12754 C 0.08663 -0.12222 0.08298 -0.11898 0.07881 -0.11458 C 0.07274 -0.09838 0.07968 -0.11389 0.0717 -0.10324 C 0.07048 -0.10162 0.06996 -0.0993 0.06892 -0.09768 C 0.06666 -0.09375 0.06423 -0.09004 0.0618 -0.08634 C 0.06059 -0.08426 0.05885 -0.08287 0.05763 -0.08079 C 0.05434 -0.07454 0.05538 -0.07361 0.05347 -0.06759 C 0.0526 -0.06504 0.05156 -0.0625 0.05069 -0.05995 C 0.05017 -0.05694 0.04982 -0.0537 0.04913 -0.05069 C 0.04843 -0.04676 0.04635 -0.03935 0.04635 -0.03935 C 0.046 -0.02315 0.04618 -0.00671 0.04496 0.00949 C 0.04479 0.01227 0.04288 0.01435 0.04218 0.0169 C 0.03906 0.02778 0.0427 0.02292 0.03802 0.03565 L 0.03229 0.0507 C 0.03142 0.05324 0.03072 0.05602 0.02951 0.05833 C 0.02847 0.06019 0.02743 0.06181 0.02673 0.06389 C 0.02604 0.06574 0.02586 0.06783 0.02534 0.06945 C 0.01979 0.08403 0.02465 0.06667 0.021 0.08079 C 0.02204 0.08889 0.02187 0.09746 0.02378 0.10509 C 0.0243 0.10741 0.03333 0.1206 0.03506 0.12199 C 0.0368 0.12338 0.03888 0.12338 0.04079 0.12408 C 0.04305 0.12593 0.04531 0.12824 0.04774 0.12963 C 0.05052 0.13079 0.05347 0.13056 0.05624 0.13148 C 0.05763 0.13195 0.05902 0.13264 0.06041 0.13333 C 0.06371 0.1331 0.08055 0.13264 0.08715 0.12963 C 0.10937 0.11968 0.07725 0.13102 0.09843 0.12408 C 0.11267 0.1125 0.09895 0.12477 0.11111 0.11088 C 0.11527 0.10625 0.12378 0.09769 0.12378 0.09769 C 0.1243 0.09583 0.1243 0.09352 0.12534 0.09213 C 0.12725 0.08912 0.13003 0.08727 0.13229 0.08449 C 0.13437 0.08218 0.13628 0.07963 0.13802 0.07708 C 0.13906 0.07523 0.13958 0.07315 0.14079 0.0713 C 0.14288 0.06806 0.14565 0.06528 0.14774 0.06204 C 0.14895 0.06042 0.14965 0.0581 0.15069 0.05648 C 0.1519 0.05394 0.15347 0.05139 0.15486 0.04884 C 0.15538 0.04583 0.15555 0.04259 0.15624 0.03958 C 0.15694 0.03681 0.1585 0.03472 0.15902 0.03195 C 0.15989 0.02778 0.16006 0.02315 0.16041 0.01875 C 0.16006 0.00764 0.16024 -0.0037 0.15902 -0.01504 C 0.15885 -0.01782 0.15694 -0.01991 0.15624 -0.02245 C 0.15555 -0.025 0.15538 -0.02754 0.15486 -0.03009 C 0.15451 -0.03194 0.15381 -0.03379 0.15347 -0.03565 C 0.15434 -0.04004 0.15486 -0.04467 0.15624 -0.04884 C 0.15902 -0.05671 0.16458 -0.05972 0.16892 -0.06574 C 0.17013 -0.06736 0.17048 -0.06967 0.1717 -0.07129 C 0.17291 -0.07292 0.17465 -0.07361 0.17604 -0.075 C 0.17881 -0.07801 0.18159 -0.08148 0.18437 -0.08449 C 0.18767 -0.08773 0.19114 -0.09051 0.19427 -0.09375 C 0.19774 -0.09745 0.20034 -0.10208 0.20416 -0.10509 C 0.20729 -0.10764 0.22274 -0.1169 0.22951 -0.12014 C 0.23229 -0.12153 0.23802 -0.12384 0.23802 -0.12384 C 0.24166 -0.12268 0.24583 -0.12245 0.24913 -0.12014 C 0.25104 -0.11875 0.25295 -0.11736 0.25486 -0.11643 C 0.25624 -0.11551 0.25763 -0.11528 0.25902 -0.11458 C 0.26145 -0.11319 0.26371 -0.11204 0.26614 -0.11065 C 0.27204 -0.1 0.26961 -0.10625 0.27309 -0.0919 L 0.27447 -0.08634 C 0.27413 -0.07384 0.27465 -0.06111 0.27309 -0.04884 C 0.27222 -0.04097 0.26857 -0.03403 0.26753 -0.02616 C 0.26701 -0.02245 0.26684 -0.01875 0.26614 -0.01504 C 0.26545 -0.01111 0.26423 -0.00741 0.26336 -0.0037 C 0.25607 0.02778 0.26475 -0.00741 0.25763 0.0206 C 0.25868 0.03449 0.25885 0.04838 0.26041 0.06204 C 0.26111 0.06736 0.26336 0.07199 0.26475 0.07708 C 0.27378 0.11111 0.26215 0.07037 0.27031 0.09583 C 0.27239 0.10208 0.271 0.10347 0.27604 0.10903 C 0.2894 0.12384 0.28923 0.11875 0.30555 0.12963 C 0.3217 0.14051 0.3144 0.1375 0.32673 0.14097 C 0.33038 0.14329 0.33385 0.14676 0.33802 0.14838 C 0.34201 0.15 0.34652 0.14931 0.35069 0.15023 C 0.35399 0.15116 0.35711 0.15301 0.36041 0.15394 C 0.36284 0.15486 0.3651 0.15533 0.36753 0.15579 C 0.37743 0.1625 0.37465 0.16181 0.39149 0.16158 C 0.41961 0.16111 0.44774 0.15903 0.47604 0.15787 C 0.49305 0.15324 0.47187 0.15926 0.49149 0.15208 C 0.50642 0.14676 0.49062 0.1544 0.50555 0.14653 L 0.52239 0.12408 C 0.5269 0.11806 0.53177 0.11227 0.53506 0.10509 C 0.5368 0.10162 0.53819 0.09792 0.5394 0.09398 C 0.54062 0.08958 0.54097 0.08496 0.54218 0.08079 C 0.54288 0.07824 0.54427 0.07593 0.54496 0.07338 C 0.54618 0.06829 0.54687 0.0632 0.54774 0.05833 L 0.54913 0.0507 C 0.54878 0.04699 0.54809 0.03357 0.54635 0.02824 C 0.54479 0.02315 0.54236 0.01829 0.54079 0.0132 C 0.53888 0.00718 0.53715 -0.00046 0.53368 -0.00555 C 0.51493 -0.03379 0.5394 0.01158 0.51961 -0.0243 C 0.51527 -0.03241 0.51111 -0.04051 0.50694 -0.04884 C 0.50503 -0.05254 0.50347 -0.05648 0.50138 -0.05995 L 0.49149 -0.07685 C 0.49045 -0.08125 0.4894 -0.08565 0.48871 -0.09004 C 0.48767 -0.0956 0.48715 -0.10139 0.48576 -0.10694 C 0.48333 -0.11713 0.47743 -0.13704 0.47743 -0.13704 C 0.47777 -0.14329 0.47777 -0.14954 0.47881 -0.15579 C 0.47916 -0.15856 0.48055 -0.16088 0.48159 -0.16319 C 0.48506 -0.17129 0.48854 -0.17546 0.49565 -0.18009 C 0.50052 -0.18356 0.50295 -0.18542 0.50833 -0.18773 C 0.51024 -0.18842 0.51215 -0.18866 0.51406 -0.18958 C 0.51631 -0.19074 0.51857 -0.19236 0.521 -0.19329 C 0.52378 -0.19444 0.52673 -0.19467 0.52951 -0.19514 C 0.56406 -0.20069 0.546 -0.19629 0.56336 -0.20092 C 0.5651 -0.20208 0.56701 -0.2037 0.56892 -0.20463 C 0.57118 -0.20555 0.57395 -0.20486 0.57604 -0.20648 C 0.57934 -0.20926 0.58437 -0.21782 0.58437 -0.21782 C 0.58541 -0.22083 0.58715 -0.22384 0.58732 -0.22708 C 0.58767 -0.24097 0.58749 -0.25486 0.58576 -0.26852 C 0.58437 -0.28148 0.57621 -0.29398 0.57309 -0.30602 C 0.57274 -0.30787 0.57204 -0.30972 0.5717 -0.31157 C 0.57118 -0.31481 0.57118 -0.31805 0.57031 -0.32106 C 0.56979 -0.32315 0.56822 -0.32454 0.56753 -0.32662 C 0.56163 -0.34213 0.57135 -0.32176 0.56336 -0.33796 C 0.55902 -0.35509 0.56614 -0.32824 0.55763 -0.35116 C 0.546 -0.38217 0.56527 -0.3412 0.54913 -0.37361 L 0.54635 -0.37917 L 0.54357 -0.38472 " pathEditMode="relative" ptsTypes="AAAAAAAAAAAAAAAAAAAAAAAAAAAAAAAAAAAAAAAAAAAAAAAAAAAAAAAAAAAAAAAAAAAAAAAAAAAAAAAAAAAAAAAAAAAAAAAAAAAAAAAAAAAAAAAAAAAAAAAAAAAAAAAAAAAAAAAAAAAAAAAA">
                                      <p:cBhvr>
                                        <p:cTn id="2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7 L 5.55556E-7 -3.7037E-7 C 0.00607 -0.0081 0.01128 -0.01759 0.01823 -0.0243 C 0.02014 -0.02639 0.02205 -0.02801 0.02396 -0.03009 C 0.02587 -0.0324 0.0276 -0.03518 0.02951 -0.0375 C 0.03646 -0.04583 0.03611 -0.04444 0.04357 -0.05069 C 0.05121 -0.05694 0.05781 -0.06574 0.06614 -0.06944 C 0.07517 -0.07361 0.08993 -0.08032 0.09861 -0.08264 C 0.10364 -0.08402 0.10885 -0.08379 0.11406 -0.08449 C 0.11632 -0.08264 0.11927 -0.08171 0.121 -0.07893 C 0.12552 -0.07199 0.12396 -0.06527 0.121 -0.0581 C 0.12014 -0.05578 0.11805 -0.05463 0.11684 -0.05254 C 0.11528 -0.05023 0.11389 -0.04768 0.11267 -0.04514 C 0.11094 -0.04143 0.11007 -0.0375 0.10833 -0.03379 C 0.10573 -0.02801 0.10278 -0.02245 0.1 -0.01689 C 0.09722 -0.0118 0.09305 -0.00764 0.09149 -0.00185 L 0.08732 0.0132 C 0.08507 0.04005 0.08507 0.02385 0.0901 0.05834 C 0.09149 0.06829 0.09288 0.07824 0.09427 0.0882 C 0.09514 0.09399 0.09635 0.09954 0.09705 0.1051 C 0.09809 0.11135 0.09878 0.11783 0.1 0.12408 C 0.10034 0.12593 0.10052 0.12801 0.10139 0.12963 C 0.10416 0.13519 0.1085 0.13774 0.11267 0.14098 C 0.11632 0.14028 0.12014 0.14005 0.12396 0.13889 C 0.13125 0.13681 0.14253 0.13033 0.1493 0.12593 C 0.15069 0.12477 0.15208 0.12338 0.15347 0.12199 C 0.15816 0.11829 0.16753 0.11088 0.16753 0.11088 C 0.16979 0.11135 0.17239 0.11135 0.17465 0.11274 C 0.17673 0.11389 0.17812 0.1169 0.18021 0.11829 C 0.18142 0.11922 0.18298 0.11968 0.18437 0.12014 C 0.18576 0.12153 0.1875 0.12246 0.18871 0.12408 C 0.19028 0.12616 0.19149 0.12894 0.19288 0.13149 C 0.19583 0.13704 0.19844 0.14283 0.20139 0.14838 C 0.21128 0.16713 0.20972 0.15949 0.21545 0.18218 C 0.221 0.20486 0.20642 0.19121 0.22812 0.23102 C 0.23281 0.23959 0.23715 0.25 0.24357 0.25741 C 0.24531 0.25926 0.24722 0.26135 0.24913 0.26297 C 0.25052 0.26389 0.25208 0.26412 0.25347 0.26482 C 0.25486 0.26667 0.25607 0.26875 0.25764 0.27037 C 0.25903 0.27199 0.26354 0.27431 0.2618 0.27431 C 0.25712 0.27431 0.25243 0.27199 0.24774 0.27037 C 0.24062 0.26829 0.23368 0.26551 0.22673 0.26297 C 0.21979 0.26042 0.22257 0.25996 0.2125 0.25741 C 0.19965 0.25394 0.19028 0.25324 0.17743 0.25162 C 0.17552 0.25301 0.17344 0.25371 0.1717 0.25556 C 0.17048 0.25695 0.16979 0.25903 0.16892 0.26111 C 0.16146 0.27871 0.1717 0.25741 0.16198 0.27801 C 0.16007 0.28172 0.15781 0.28519 0.15625 0.28936 C 0.15451 0.29399 0.15364 0.29931 0.15208 0.30417 C 0.15139 0.30625 0.15 0.30787 0.1493 0.30996 C 0.14132 0.33102 0.15434 0.30625 0.13802 0.34005 C 0.13594 0.34399 0.13385 0.34815 0.1309 0.35116 C 0.12309 0.35926 0.12135 0.35764 0.11406 0.36065 C 0.11111 0.36181 0.10833 0.36297 0.10555 0.36436 C 0.10312 0.36551 0.10087 0.3669 0.09861 0.36806 C 0.09288 0.37084 0.08715 0.37292 0.08159 0.3757 C 0.07969 0.37662 0.07812 0.37871 0.07604 0.3794 C 0.07135 0.38079 0.06666 0.38056 0.06198 0.38125 C 0.05903 0.38056 0.05607 0.38102 0.05347 0.3794 C 0.04896 0.37639 0.04479 0.36505 0.04219 0.36065 C 0.04097 0.35857 0.03923 0.35695 0.03802 0.3551 C 0.03559 0.35139 0.03333 0.34746 0.0309 0.34375 C 0.01875 0.32524 0.03576 0.35209 0.021 0.33241 C 0.01041 0.31829 0.021 0.32732 0.00833 0.31551 C 0.00607 0.31343 0.00399 0.31065 0.00139 0.30996 C -0.00417 0.30811 -0.0099 0.30857 -0.01545 0.30811 C -0.04757 0.31551 -0.03038 0.30787 -0.04931 0.3213 C -0.054 0.32454 -0.05851 0.32778 -0.06337 0.33056 C -0.06754 0.33287 -0.07604 0.33611 -0.07604 0.33611 C -0.08351 0.34607 -0.07656 0.33889 -0.08733 0.34375 C -0.08941 0.34468 -0.09097 0.3463 -0.09306 0.34746 C -0.09584 0.34908 -0.1 0.35024 -0.10278 0.35116 L -0.12535 0.36806 C -0.12691 0.36922 -0.1283 0.37037 -0.12952 0.37199 C -0.15035 0.39445 -0.14011 0.38912 -0.15209 0.39445 C -0.15452 0.39699 -0.15695 0.39931 -0.1592 0.40186 C -0.16059 0.40371 -0.16181 0.40579 -0.16337 0.40764 C -0.16476 0.40903 -0.1665 0.40973 -0.16754 0.41135 C -0.1717 0.41713 -0.17552 0.42338 -0.17882 0.4301 C -0.18125 0.43473 -0.18212 0.44051 -0.18455 0.44514 C -0.18646 0.44885 -0.18768 0.45324 -0.19011 0.45649 L -0.19861 0.4676 C -0.20209 0.48149 -0.2007 0.475 -0.20278 0.48658 C -0.20573 0.47454 -0.20434 0.48218 -0.20556 0.46019 C -0.20608 0.45209 -0.20643 0.44399 -0.20712 0.43565 C -0.20729 0.43125 -0.20781 0.42686 -0.20851 0.42269 C -0.20868 0.42061 -0.20955 0.41899 -0.2099 0.4169 C -0.21042 0.4132 -0.21077 0.40949 -0.21129 0.40579 C -0.21597 0.36297 -0.21094 0.37824 -0.21823 0.3588 C -0.22084 0.34144 -0.21754 0.35672 -0.22396 0.3419 C -0.22604 0.33681 -0.22431 0.33473 -0.22813 0.33056 C -0.23716 0.32107 -0.23785 0.32246 -0.24653 0.31736 C -0.25174 0.31436 -0.25677 0.31088 -0.26198 0.30811 C -0.26545 0.30602 -0.27275 0.30417 -0.27604 0.30047 C -0.28976 0.28588 -0.28056 0.29445 -0.28733 0.28357 C -0.28854 0.28149 -0.29011 0.27986 -0.2915 0.27801 C -0.29254 0.27431 -0.29462 0.27061 -0.29427 0.26667 C -0.29393 0.25672 -0.29375 0.24676 -0.29288 0.23658 C -0.29271 0.23426 -0.29097 0.22616 -0.29011 0.22361 C -0.28785 0.21598 -0.28698 0.20741 -0.28316 0.20093 C -0.28125 0.19792 -0.27952 0.19468 -0.27743 0.19167 C -0.27622 0.18959 -0.27448 0.18797 -0.27327 0.18588 C -0.2717 0.18357 -0.27066 0.18056 -0.26893 0.17848 C -0.26788 0.17686 -0.26615 0.17616 -0.26476 0.17477 C -0.25781 0.1669 -0.26337 0.17037 -0.25486 0.16343 C -0.22969 0.14236 -0.24549 0.15787 -0.23247 0.14468 C -0.22361 0.12686 -0.23577 0.14885 -0.22535 0.13704 C -0.22031 0.13149 -0.21702 0.12292 -0.21129 0.11829 C -0.2066 0.11459 -0.20104 0.11227 -0.19722 0.10718 C -0.19341 0.10209 -0.19063 0.09514 -0.18594 0.09213 C -0.18403 0.09074 -0.18195 0.09005 -0.18021 0.0882 C -0.17379 0.08079 -0.1665 0.07361 -0.16198 0.06389 C -0.15816 0.05579 -0.15452 0.04746 -0.1507 0.03936 C -0.14896 0.03565 -0.14653 0.03218 -0.14514 0.02824 C -0.14097 0.01736 -0.14341 0.02315 -0.13802 0.01135 C -0.1375 0.0088 -0.13733 0.00625 -0.13663 0.00371 C -0.13386 -0.0074 -0.13334 -0.00463 -0.13108 -0.01689 C -0.12865 -0.02939 -0.13073 -0.01967 -0.12674 -0.03379 C -0.12622 -0.03564 -0.12604 -0.03773 -0.12535 -0.03935 C -0.12466 -0.04143 -0.12327 -0.04305 -0.12257 -0.04514 C -0.11788 -0.06041 -0.11771 -0.06713 -0.11268 -0.07893 C -0.11181 -0.08078 -0.11077 -0.08264 -0.1099 -0.08449 C -0.11042 -0.09444 -0.10955 -0.10486 -0.11129 -0.11458 C -0.11268 -0.12314 -0.11858 -0.12824 -0.12396 -0.13148 C -0.12847 -0.13426 -0.13334 -0.13657 -0.13802 -0.13889 C -0.14045 -0.14143 -0.14271 -0.14421 -0.14514 -0.14652 C -0.14775 -0.14907 -0.15122 -0.15069 -0.15347 -0.15393 C -0.15608 -0.1574 -0.15851 -0.16134 -0.16198 -0.16342 C -0.16372 -0.16435 -0.1658 -0.16458 -0.16754 -0.16527 C -0.17292 -0.16944 -0.1757 -0.17129 -0.18021 -0.17662 C -0.1882 -0.18564 -0.18038 -0.17939 -0.19011 -0.18588 C -0.19115 -0.18773 -0.19184 -0.19004 -0.19288 -0.19166 C -0.19618 -0.19583 -0.19844 -0.19583 -0.20278 -0.19722 C -0.22379 -0.21389 -0.19861 -0.19514 -0.21545 -0.20463 C -0.21702 -0.20555 -0.21823 -0.2074 -0.21979 -0.20856 C -0.22101 -0.20926 -0.22257 -0.20972 -0.22396 -0.21041 C -0.22535 -0.21157 -0.22656 -0.21319 -0.22813 -0.21412 C -0.22986 -0.21504 -0.23195 -0.21527 -0.23386 -0.21597 C -0.23525 -0.21643 -0.23663 -0.21713 -0.23802 -0.21782 C -0.24688 -0.22222 -0.24219 -0.22152 -0.24931 -0.22152 " pathEditMode="relative" ptsTypes="AAAAAAAAAAAAAAAAAAAAAAAAAAAAAAAAAAAAAAAAAAAAAAAAAAAAAAAAAAAAAAAAAAAAAAAAAAAAAAAAAAAAAAAAAAAAAAAAAAAAAAAAAAAAAAAAAAAAAAAAAAAAAAAAAAAAAAAAAAAA">
                                      <p:cBhvr>
                                        <p:cTn id="2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>
                <a:solidFill>
                  <a:schemeClr val="accent2">
                    <a:lumMod val="75000"/>
                  </a:schemeClr>
                </a:solidFill>
              </a:rPr>
              <a:t>Idea</a:t>
            </a: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 3: </a:t>
            </a:r>
            <a:r>
              <a:rPr lang="de-DE" b="1" dirty="0" err="1" smtClean="0">
                <a:solidFill>
                  <a:schemeClr val="accent2">
                    <a:lumMod val="75000"/>
                  </a:schemeClr>
                </a:solidFill>
              </a:rPr>
              <a:t>Evolutionary</a:t>
            </a: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2">
                    <a:lumMod val="75000"/>
                  </a:schemeClr>
                </a:solidFill>
              </a:rPr>
              <a:t>Algorithm</a:t>
            </a:r>
            <a:endParaRPr lang="de-DE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4074" y="4211392"/>
            <a:ext cx="565603" cy="67306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4074" y="5574678"/>
            <a:ext cx="566873" cy="674579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1887" y="3004623"/>
            <a:ext cx="669500" cy="796705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6986" y="3479176"/>
            <a:ext cx="669500" cy="796705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485" y="4884459"/>
            <a:ext cx="669500" cy="796705"/>
          </a:xfrm>
          <a:prstGeom prst="rect">
            <a:avLst/>
          </a:prstGeom>
        </p:spPr>
      </p:pic>
      <p:pic>
        <p:nvPicPr>
          <p:cNvPr id="32" name="Grafik 3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9717" y="2656214"/>
            <a:ext cx="565603" cy="673067"/>
          </a:xfrm>
          <a:prstGeom prst="rect">
            <a:avLst/>
          </a:prstGeom>
        </p:spPr>
      </p:pic>
      <p:pic>
        <p:nvPicPr>
          <p:cNvPr id="33" name="Grafik 3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5089" y="3266333"/>
            <a:ext cx="565603" cy="673067"/>
          </a:xfrm>
          <a:prstGeom prst="rect">
            <a:avLst/>
          </a:prstGeom>
        </p:spPr>
      </p:pic>
      <p:pic>
        <p:nvPicPr>
          <p:cNvPr id="34" name="Grafik 3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0723" y="2864740"/>
            <a:ext cx="565603" cy="673067"/>
          </a:xfrm>
          <a:prstGeom prst="rect">
            <a:avLst/>
          </a:prstGeom>
        </p:spPr>
      </p:pic>
      <p:pic>
        <p:nvPicPr>
          <p:cNvPr id="35" name="Grafik 3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715" y="4391105"/>
            <a:ext cx="565603" cy="673067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7256" y="2167598"/>
            <a:ext cx="565603" cy="673067"/>
          </a:xfrm>
          <a:prstGeom prst="rect">
            <a:avLst/>
          </a:prstGeom>
        </p:spPr>
      </p:pic>
      <p:pic>
        <p:nvPicPr>
          <p:cNvPr id="37" name="Grafik 3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1248" y="1690947"/>
            <a:ext cx="565603" cy="673067"/>
          </a:xfrm>
          <a:prstGeom prst="rect">
            <a:avLst/>
          </a:prstGeom>
        </p:spPr>
      </p:pic>
      <p:pic>
        <p:nvPicPr>
          <p:cNvPr id="38" name="Grafik 3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824" y="1941440"/>
            <a:ext cx="565603" cy="673067"/>
          </a:xfrm>
          <a:prstGeom prst="rect">
            <a:avLst/>
          </a:prstGeom>
        </p:spPr>
      </p:pic>
      <p:pic>
        <p:nvPicPr>
          <p:cNvPr id="39" name="Grafik 3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9780" y="2876692"/>
            <a:ext cx="565603" cy="673067"/>
          </a:xfrm>
          <a:prstGeom prst="rect">
            <a:avLst/>
          </a:prstGeom>
        </p:spPr>
      </p:pic>
      <p:pic>
        <p:nvPicPr>
          <p:cNvPr id="40" name="Grafik 3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0697" y="1405337"/>
            <a:ext cx="565603" cy="673067"/>
          </a:xfrm>
          <a:prstGeom prst="rect">
            <a:avLst/>
          </a:prstGeom>
        </p:spPr>
      </p:pic>
      <p:pic>
        <p:nvPicPr>
          <p:cNvPr id="41" name="Grafik 4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9742" y="1641406"/>
            <a:ext cx="565603" cy="673067"/>
          </a:xfrm>
          <a:prstGeom prst="rect">
            <a:avLst/>
          </a:prstGeom>
        </p:spPr>
      </p:pic>
      <p:pic>
        <p:nvPicPr>
          <p:cNvPr id="42" name="Grafik 4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0183" y="2263006"/>
            <a:ext cx="565603" cy="673067"/>
          </a:xfrm>
          <a:prstGeom prst="rect">
            <a:avLst/>
          </a:prstGeom>
        </p:spPr>
      </p:pic>
      <p:pic>
        <p:nvPicPr>
          <p:cNvPr id="43" name="Grafik 4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669" y="1926473"/>
            <a:ext cx="565603" cy="673067"/>
          </a:xfrm>
          <a:prstGeom prst="rect">
            <a:avLst/>
          </a:prstGeom>
        </p:spPr>
      </p:pic>
      <p:pic>
        <p:nvPicPr>
          <p:cNvPr id="44" name="Grafik 4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2549" y="1234597"/>
            <a:ext cx="410824" cy="488881"/>
          </a:xfrm>
          <a:prstGeom prst="rect">
            <a:avLst/>
          </a:prstGeom>
        </p:spPr>
      </p:pic>
      <p:pic>
        <p:nvPicPr>
          <p:cNvPr id="45" name="Grafik 4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7131" y="4303484"/>
            <a:ext cx="410824" cy="488881"/>
          </a:xfrm>
          <a:prstGeom prst="rect">
            <a:avLst/>
          </a:prstGeom>
        </p:spPr>
      </p:pic>
      <p:pic>
        <p:nvPicPr>
          <p:cNvPr id="46" name="Grafik 4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1176" y="332337"/>
            <a:ext cx="410824" cy="488881"/>
          </a:xfrm>
          <a:prstGeom prst="rect">
            <a:avLst/>
          </a:prstGeom>
        </p:spPr>
      </p:pic>
      <p:pic>
        <p:nvPicPr>
          <p:cNvPr id="47" name="Grafik 4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454" y="5911968"/>
            <a:ext cx="410824" cy="488881"/>
          </a:xfrm>
          <a:prstGeom prst="rect">
            <a:avLst/>
          </a:prstGeom>
        </p:spPr>
      </p:pic>
      <p:pic>
        <p:nvPicPr>
          <p:cNvPr id="48" name="Grafik 4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6872" y="4275881"/>
            <a:ext cx="565603" cy="673067"/>
          </a:xfrm>
          <a:prstGeom prst="rect">
            <a:avLst/>
          </a:prstGeom>
        </p:spPr>
      </p:pic>
      <p:pic>
        <p:nvPicPr>
          <p:cNvPr id="49" name="Grafik 4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1635" y="4820596"/>
            <a:ext cx="592125" cy="704629"/>
          </a:xfrm>
          <a:prstGeom prst="rect">
            <a:avLst/>
          </a:prstGeom>
        </p:spPr>
      </p:pic>
      <p:pic>
        <p:nvPicPr>
          <p:cNvPr id="50" name="Grafik 4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9851" y="5911968"/>
            <a:ext cx="669500" cy="796705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5345" y="844428"/>
            <a:ext cx="158264" cy="21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56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2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mph" presetSubtype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1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3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4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7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9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0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3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3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5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6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9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1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2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5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7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8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1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9" presetClass="emph" presetSubtype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rctx="PPT">
                                        <p:cTn id="124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5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7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8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0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1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3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4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6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7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9" presetClass="emph" presetSubtype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rctx="PPT">
                                        <p:cTn id="140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1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3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4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6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7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89</Words>
  <Application>Microsoft Office PowerPoint</Application>
  <PresentationFormat>Bildschirmpräsentation (4:3)</PresentationFormat>
  <Paragraphs>13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Presentation Course 1 </vt:lpstr>
      <vt:lpstr>Two hiking nerds</vt:lpstr>
      <vt:lpstr>1. Problem: Packing the knapsacks</vt:lpstr>
      <vt:lpstr>1. Problem: Packing the knapsacks</vt:lpstr>
      <vt:lpstr>1. Problem: Packing the knapsacks</vt:lpstr>
      <vt:lpstr>2. Problem: Finding the mountain top</vt:lpstr>
      <vt:lpstr>Idea 1: Blind Search</vt:lpstr>
      <vt:lpstr>Idea 2: PSO</vt:lpstr>
      <vt:lpstr>Idea 3: Evolutionary Algorithm</vt:lpstr>
      <vt:lpstr>3. Problem: Where to go?</vt:lpstr>
      <vt:lpstr>Nice time in Sarntal!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Kurs 1</dc:title>
  <dc:creator>Yushan</dc:creator>
  <cp:lastModifiedBy>Yushan</cp:lastModifiedBy>
  <cp:revision>43</cp:revision>
  <dcterms:created xsi:type="dcterms:W3CDTF">2014-10-01T13:38:38Z</dcterms:created>
  <dcterms:modified xsi:type="dcterms:W3CDTF">2014-10-09T12:51:48Z</dcterms:modified>
</cp:coreProperties>
</file>