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8" r:id="rId3"/>
    <p:sldId id="279" r:id="rId4"/>
    <p:sldId id="280" r:id="rId5"/>
    <p:sldId id="270" r:id="rId6"/>
    <p:sldId id="271" r:id="rId7"/>
    <p:sldId id="281" r:id="rId8"/>
    <p:sldId id="287" r:id="rId9"/>
    <p:sldId id="274" r:id="rId10"/>
    <p:sldId id="275" r:id="rId11"/>
    <p:sldId id="276" r:id="rId12"/>
    <p:sldId id="256" r:id="rId13"/>
    <p:sldId id="284" r:id="rId14"/>
    <p:sldId id="257" r:id="rId15"/>
    <p:sldId id="258" r:id="rId16"/>
    <p:sldId id="259" r:id="rId17"/>
    <p:sldId id="283" r:id="rId18"/>
    <p:sldId id="260" r:id="rId19"/>
    <p:sldId id="261" r:id="rId20"/>
    <p:sldId id="262" r:id="rId21"/>
    <p:sldId id="272" r:id="rId22"/>
    <p:sldId id="273" r:id="rId23"/>
    <p:sldId id="263" r:id="rId24"/>
    <p:sldId id="264" r:id="rId25"/>
    <p:sldId id="265" r:id="rId26"/>
    <p:sldId id="277" r:id="rId27"/>
    <p:sldId id="286" r:id="rId28"/>
    <p:sldId id="285" r:id="rId29"/>
    <p:sldId id="282" r:id="rId30"/>
    <p:sldId id="266" r:id="rId31"/>
    <p:sldId id="267" r:id="rId32"/>
    <p:sldId id="268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CBAB-6C4E-427D-A303-815499110800}" type="datetimeFigureOut">
              <a:rPr lang="de-DE" smtClean="0"/>
              <a:t>18.03.2008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0BC70-0398-47D7-AE56-FE013A25FFCC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ermit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4282"/>
            <a:ext cx="9144000" cy="476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ermitag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4282"/>
            <a:ext cx="9144000" cy="476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laye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1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10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eziehung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958"/>
            <a:ext cx="9144000" cy="5154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uperpubl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uperpubli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022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6"/>
            <a:ext cx="9144000" cy="6853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502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28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chema_superpublic_schnitt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00090"/>
            <a:ext cx="9144000" cy="735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eziehunge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958"/>
            <a:ext cx="9144000" cy="5154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layer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784"/>
            <a:ext cx="9144000" cy="525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dea_fert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16" y="676656"/>
            <a:ext cx="6144768" cy="5504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eziehunge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1958"/>
            <a:ext cx="9144000" cy="5154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de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16" y="676656"/>
            <a:ext cx="6144768" cy="5504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de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16" y="676656"/>
            <a:ext cx="6144768" cy="5504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ollage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utzerprofil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" y="0"/>
            <a:ext cx="9141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hermit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4282"/>
            <a:ext cx="9144000" cy="476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</dc:creator>
  <cp:lastModifiedBy>Andreas</cp:lastModifiedBy>
  <cp:revision>10</cp:revision>
  <dcterms:created xsi:type="dcterms:W3CDTF">2008-03-18T08:49:55Z</dcterms:created>
  <dcterms:modified xsi:type="dcterms:W3CDTF">2008-03-18T10:32:06Z</dcterms:modified>
</cp:coreProperties>
</file>