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807" r:id="rId1"/>
  </p:sldMasterIdLst>
  <p:notesMasterIdLst>
    <p:notesMasterId r:id="rId33"/>
  </p:notesMasterIdLst>
  <p:handoutMasterIdLst>
    <p:handoutMasterId r:id="rId34"/>
  </p:handoutMasterIdLst>
  <p:sldIdLst>
    <p:sldId id="305" r:id="rId2"/>
    <p:sldId id="346" r:id="rId3"/>
    <p:sldId id="348" r:id="rId4"/>
    <p:sldId id="349" r:id="rId5"/>
    <p:sldId id="338" r:id="rId6"/>
    <p:sldId id="339" r:id="rId7"/>
    <p:sldId id="340" r:id="rId8"/>
    <p:sldId id="341" r:id="rId9"/>
    <p:sldId id="342" r:id="rId10"/>
    <p:sldId id="352" r:id="rId11"/>
    <p:sldId id="353" r:id="rId12"/>
    <p:sldId id="354" r:id="rId13"/>
    <p:sldId id="350" r:id="rId14"/>
    <p:sldId id="345" r:id="rId15"/>
    <p:sldId id="358" r:id="rId16"/>
    <p:sldId id="355" r:id="rId17"/>
    <p:sldId id="356" r:id="rId18"/>
    <p:sldId id="357" r:id="rId19"/>
    <p:sldId id="359" r:id="rId20"/>
    <p:sldId id="364" r:id="rId21"/>
    <p:sldId id="366" r:id="rId22"/>
    <p:sldId id="367" r:id="rId23"/>
    <p:sldId id="368" r:id="rId24"/>
    <p:sldId id="360" r:id="rId25"/>
    <p:sldId id="376" r:id="rId26"/>
    <p:sldId id="369" r:id="rId27"/>
    <p:sldId id="372" r:id="rId28"/>
    <p:sldId id="373" r:id="rId29"/>
    <p:sldId id="370" r:id="rId30"/>
    <p:sldId id="377" r:id="rId31"/>
    <p:sldId id="374" r:id="rId32"/>
  </p:sldIdLst>
  <p:sldSz cx="9144000" cy="6858000" type="screen4x3"/>
  <p:notesSz cx="9269413" cy="7019925"/>
  <p:embeddedFontLst>
    <p:embeddedFont>
      <p:font typeface="Comic Sans MS" panose="030F0702030302020204" pitchFamily="66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669900"/>
    <a:srgbClr val="006600"/>
    <a:srgbClr val="CCECFF"/>
    <a:srgbClr val="CCFFFF"/>
    <a:srgbClr val="FFFF99"/>
    <a:srgbClr val="FFFFFF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9888" autoAdjust="0"/>
  </p:normalViewPr>
  <p:slideViewPr>
    <p:cSldViewPr snapToGrid="0">
      <p:cViewPr varScale="1">
        <p:scale>
          <a:sx n="83" d="100"/>
          <a:sy n="83" d="100"/>
        </p:scale>
        <p:origin x="-4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59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756" y="-90"/>
      </p:cViewPr>
      <p:guideLst>
        <p:guide orient="horz" pos="2210"/>
        <p:guide pos="29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5609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9" tIns="46488" rIns="92979" bIns="46488" numCol="1" anchor="t" anchorCtr="0" compatLnSpc="1">
            <a:prstTxWarp prst="textNoShape">
              <a:avLst/>
            </a:prstTxWarp>
          </a:bodyPr>
          <a:lstStyle>
            <a:lvl1pPr defTabSz="928688">
              <a:defRPr kumimoji="0" sz="1200" dirty="0" smtClean="0"/>
            </a:lvl1pPr>
          </a:lstStyle>
          <a:p>
            <a:pPr>
              <a:defRPr/>
            </a:pPr>
            <a:r>
              <a:rPr lang="en-GB" sz="1400" b="1" dirty="0" smtClean="0">
                <a:latin typeface="+mj-lt"/>
              </a:rPr>
              <a:t>CS 254:  Algorithmic Graph Theory </a:t>
            </a:r>
            <a:r>
              <a:rPr lang="en-GB" sz="1400" dirty="0" smtClean="0">
                <a:latin typeface="+mj-lt"/>
              </a:rPr>
              <a:t>  </a:t>
            </a:r>
            <a:r>
              <a:rPr lang="en-GB" sz="1400" dirty="0">
                <a:latin typeface="+mj-lt"/>
              </a:rPr>
              <a:t>(Term </a:t>
            </a:r>
            <a:r>
              <a:rPr lang="en-GB" sz="1400" dirty="0" smtClean="0">
                <a:latin typeface="+mj-lt"/>
              </a:rPr>
              <a:t>I I– 2011)</a:t>
            </a:r>
            <a:r>
              <a:rPr lang="en-GB" sz="1400" dirty="0">
                <a:latin typeface="+mj-lt"/>
              </a:rPr>
              <a:t/>
            </a:r>
            <a:br>
              <a:rPr lang="en-GB" sz="1400" dirty="0">
                <a:latin typeface="+mj-lt"/>
              </a:rPr>
            </a:br>
            <a:r>
              <a:rPr lang="en-GB" sz="1400" dirty="0" smtClean="0">
                <a:latin typeface="+mj-lt"/>
              </a:rPr>
              <a:t>Rajiv Raman </a:t>
            </a:r>
            <a:r>
              <a:rPr lang="en-GB" sz="1400" dirty="0">
                <a:latin typeface="+mj-lt"/>
              </a:rPr>
              <a:t>– </a:t>
            </a:r>
            <a:r>
              <a:rPr lang="en-GB" sz="1400" dirty="0" err="1">
                <a:latin typeface="+mj-lt"/>
              </a:rPr>
              <a:t>Harald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Räcke</a:t>
            </a:r>
            <a:endParaRPr lang="en-GB" sz="1400" dirty="0"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3038" y="6669088"/>
            <a:ext cx="40163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9" tIns="46488" rIns="92979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kumimoji="0" sz="1200"/>
            </a:lvl1pPr>
          </a:lstStyle>
          <a:p>
            <a:pPr>
              <a:defRPr/>
            </a:pPr>
            <a:r>
              <a:rPr lang="en-US" sz="1400" dirty="0" smtClean="0">
                <a:latin typeface="+mj-lt"/>
              </a:rPr>
              <a:t> </a:t>
            </a:r>
            <a:r>
              <a:rPr lang="en-US" dirty="0" smtClean="0"/>
              <a:t>                   </a:t>
            </a:r>
            <a:fld id="{8282DFE2-0BE8-4B59-BE86-FA9911F57032}" type="slidenum">
              <a:rPr lang="en-US" sz="1400" smtClean="0">
                <a:latin typeface="+mj-lt"/>
              </a:rPr>
              <a:pPr>
                <a:defRPr/>
              </a:pPr>
              <a:t>‹#›</a:t>
            </a:fld>
            <a:endParaRPr lang="en-US" sz="1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150" y="679450"/>
            <a:ext cx="3456636" cy="2604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8400" y="673100"/>
            <a:ext cx="3473450" cy="26098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9149" y="3733800"/>
            <a:ext cx="3460751" cy="26035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91100" y="3733800"/>
            <a:ext cx="3460750" cy="25961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517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5338"/>
            <a:ext cx="6792913" cy="3157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flow across cut (L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s, R</a:t>
            </a:r>
            <a:r>
              <a:rPr lang="en-US" sz="1400" baseline="-25000"/>
              <a:t> </a:t>
            </a:r>
            <a:r>
              <a:rPr lang="en-US">
                <a:sym typeface="Symbol" pitchFamily="92" charset="2"/>
              </a:rPr>
              <a:t> t</a:t>
            </a:r>
            <a:r>
              <a:rPr lang="en-US"/>
              <a:t>) = flow entering t = 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4893"/>
            <a:ext cx="9144000" cy="7620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655518" y="3144033"/>
            <a:ext cx="380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Slides based on slides</a:t>
            </a:r>
            <a:r>
              <a:rPr lang="en-GB" baseline="0" dirty="0" smtClean="0">
                <a:latin typeface="+mj-lt"/>
              </a:rPr>
              <a:t> by Kevin Wayne</a:t>
            </a:r>
            <a:r>
              <a:rPr lang="en-GB" baseline="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3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kern="1200" baseline="0"/>
            </a:lvl2pPr>
            <a:lvl3pPr marL="712788" indent="-261938">
              <a:defRPr kern="1200" baseline="0"/>
            </a:lvl3pPr>
            <a:lvl4pPr marL="714375" indent="-263525">
              <a:buSzPct val="120000"/>
              <a:buFont typeface="Arial" pitchFamily="34" charset="0"/>
              <a:buChar char="•"/>
              <a:defRPr b="0" kern="120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D2B348-7A46-462E-BC83-BE205BA90326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171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kumimoji="1" lang="en-US" sz="3200" b="1" dirty="0">
                <a:solidFill>
                  <a:srgbClr val="66006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30200" y="876300"/>
            <a:ext cx="8755095" cy="5562600"/>
          </a:xfrm>
        </p:spPr>
        <p:txBody>
          <a:bodyPr/>
          <a:lstStyle>
            <a:lvl4pPr marL="1079500" indent="-177800">
              <a:buSzPct val="110000"/>
              <a:buFont typeface="Comic Sans MS" pitchFamily="66" charset="0"/>
              <a:buChar char="–"/>
              <a:defRPr sz="2200" b="0">
                <a:solidFill>
                  <a:schemeClr val="tx1"/>
                </a:solidFill>
              </a:defRPr>
            </a:lvl4pPr>
            <a:lvl5pPr marL="1079500" indent="-177800">
              <a:buClrTx/>
              <a:buSzPct val="120000"/>
              <a:buFont typeface="Arial" pitchFamily="34" charset="0"/>
              <a:buChar char="•"/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91D0-0B40-49AB-A17E-D0B762C649C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874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2" y="885826"/>
            <a:ext cx="86534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FAD6E5DE-8443-490E-BA40-F2F5483E631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1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660066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00000"/>
        <a:buFont typeface="Wingdings" pitchFamily="2" charset="2"/>
        <a:buChar char="Ø"/>
        <a:defRPr kumimoji="1" sz="2400" kern="1200" baseline="0">
          <a:solidFill>
            <a:srgbClr val="003399"/>
          </a:solidFill>
          <a:latin typeface="+mj-lt"/>
          <a:ea typeface="+mn-ea"/>
          <a:cs typeface="+mn-cs"/>
        </a:defRPr>
      </a:lvl1pPr>
      <a:lvl2pPr marL="712788" indent="-2635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kumimoji="1" sz="2400" kern="1200" baseline="0">
          <a:solidFill>
            <a:schemeClr val="tx1"/>
          </a:solidFill>
          <a:latin typeface="+mn-lt"/>
        </a:defRPr>
      </a:lvl2pPr>
      <a:lvl3pPr marL="712788" indent="-252413" algn="l" rtl="0" eaLnBrk="1" fontAlgn="base" hangingPunct="1">
        <a:spcBef>
          <a:spcPct val="20000"/>
        </a:spcBef>
        <a:spcAft>
          <a:spcPct val="0"/>
        </a:spcAft>
        <a:buSzPct val="110000"/>
        <a:buFont typeface="Arial" charset="0"/>
        <a:buChar char="•"/>
        <a:defRPr kumimoji="1" sz="2200" kern="1200" baseline="0">
          <a:solidFill>
            <a:schemeClr val="tx1"/>
          </a:solidFill>
          <a:latin typeface="+mn-lt"/>
        </a:defRPr>
      </a:lvl3pPr>
      <a:lvl4pPr marL="1147763" indent="-404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kumimoji="1" sz="2000" b="1">
          <a:solidFill>
            <a:schemeClr val="folHlink"/>
          </a:solidFill>
          <a:latin typeface="+mn-lt"/>
        </a:defRPr>
      </a:lvl4pPr>
      <a:lvl5pPr marL="15398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 b="1">
          <a:solidFill>
            <a:schemeClr val="tx1"/>
          </a:solidFill>
          <a:latin typeface="+mn-lt"/>
        </a:defRPr>
      </a:lvl5pPr>
      <a:lvl6pPr marL="19970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6pPr>
      <a:lvl7pPr marL="24542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7pPr>
      <a:lvl8pPr marL="29114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8pPr>
      <a:lvl9pPr marL="3368675" indent="-1698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9" Type="http://schemas.openxmlformats.org/officeDocument/2006/relationships/image" Target="../media/image169.png"/><Relationship Id="rId21" Type="http://schemas.openxmlformats.org/officeDocument/2006/relationships/image" Target="../media/image151.png"/><Relationship Id="rId34" Type="http://schemas.openxmlformats.org/officeDocument/2006/relationships/image" Target="../media/image164.png"/><Relationship Id="rId42" Type="http://schemas.openxmlformats.org/officeDocument/2006/relationships/image" Target="../media/image172.png"/><Relationship Id="rId47" Type="http://schemas.openxmlformats.org/officeDocument/2006/relationships/image" Target="../media/image177.png"/><Relationship Id="rId50" Type="http://schemas.openxmlformats.org/officeDocument/2006/relationships/image" Target="../media/image180.png"/><Relationship Id="rId55" Type="http://schemas.openxmlformats.org/officeDocument/2006/relationships/image" Target="../media/image187.png"/><Relationship Id="rId63" Type="http://schemas.openxmlformats.org/officeDocument/2006/relationships/image" Target="../media/image195.png"/><Relationship Id="rId7" Type="http://schemas.openxmlformats.org/officeDocument/2006/relationships/image" Target="../media/image1370.png"/><Relationship Id="rId2" Type="http://schemas.openxmlformats.org/officeDocument/2006/relationships/image" Target="../media/image139.png"/><Relationship Id="rId16" Type="http://schemas.openxmlformats.org/officeDocument/2006/relationships/image" Target="../media/image146.png"/><Relationship Id="rId29" Type="http://schemas.openxmlformats.org/officeDocument/2006/relationships/image" Target="../media/image159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32" Type="http://schemas.openxmlformats.org/officeDocument/2006/relationships/image" Target="../media/image162.png"/><Relationship Id="rId37" Type="http://schemas.openxmlformats.org/officeDocument/2006/relationships/image" Target="../media/image167.png"/><Relationship Id="rId40" Type="http://schemas.openxmlformats.org/officeDocument/2006/relationships/image" Target="../media/image170.png"/><Relationship Id="rId45" Type="http://schemas.openxmlformats.org/officeDocument/2006/relationships/image" Target="../media/image175.png"/><Relationship Id="rId53" Type="http://schemas.openxmlformats.org/officeDocument/2006/relationships/image" Target="../media/image183.png"/><Relationship Id="rId58" Type="http://schemas.openxmlformats.org/officeDocument/2006/relationships/image" Target="../media/image190.png"/><Relationship Id="rId5" Type="http://schemas.openxmlformats.org/officeDocument/2006/relationships/image" Target="../media/image1350.png"/><Relationship Id="rId61" Type="http://schemas.openxmlformats.org/officeDocument/2006/relationships/image" Target="../media/image193.png"/><Relationship Id="rId19" Type="http://schemas.openxmlformats.org/officeDocument/2006/relationships/image" Target="../media/image14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Relationship Id="rId35" Type="http://schemas.openxmlformats.org/officeDocument/2006/relationships/image" Target="../media/image165.png"/><Relationship Id="rId43" Type="http://schemas.openxmlformats.org/officeDocument/2006/relationships/image" Target="../media/image173.png"/><Relationship Id="rId48" Type="http://schemas.openxmlformats.org/officeDocument/2006/relationships/image" Target="../media/image178.png"/><Relationship Id="rId56" Type="http://schemas.openxmlformats.org/officeDocument/2006/relationships/image" Target="../media/image188.png"/><Relationship Id="rId8" Type="http://schemas.openxmlformats.org/officeDocument/2006/relationships/image" Target="../media/image1380.png"/><Relationship Id="rId51" Type="http://schemas.openxmlformats.org/officeDocument/2006/relationships/image" Target="../media/image181.png"/><Relationship Id="rId3" Type="http://schemas.openxmlformats.org/officeDocument/2006/relationships/image" Target="../media/image140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33" Type="http://schemas.openxmlformats.org/officeDocument/2006/relationships/image" Target="../media/image163.png"/><Relationship Id="rId38" Type="http://schemas.openxmlformats.org/officeDocument/2006/relationships/image" Target="../media/image168.png"/><Relationship Id="rId46" Type="http://schemas.openxmlformats.org/officeDocument/2006/relationships/image" Target="../media/image176.png"/><Relationship Id="rId59" Type="http://schemas.openxmlformats.org/officeDocument/2006/relationships/image" Target="../media/image191.png"/><Relationship Id="rId20" Type="http://schemas.openxmlformats.org/officeDocument/2006/relationships/image" Target="../media/image150.png"/><Relationship Id="rId41" Type="http://schemas.openxmlformats.org/officeDocument/2006/relationships/image" Target="../media/image171.png"/><Relationship Id="rId54" Type="http://schemas.openxmlformats.org/officeDocument/2006/relationships/image" Target="../media/image185.png"/><Relationship Id="rId6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0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36" Type="http://schemas.openxmlformats.org/officeDocument/2006/relationships/image" Target="../media/image166.png"/><Relationship Id="rId49" Type="http://schemas.openxmlformats.org/officeDocument/2006/relationships/image" Target="../media/image179.png"/><Relationship Id="rId57" Type="http://schemas.openxmlformats.org/officeDocument/2006/relationships/image" Target="../media/image189.png"/><Relationship Id="rId10" Type="http://schemas.openxmlformats.org/officeDocument/2006/relationships/image" Target="../media/image1400.png"/><Relationship Id="rId31" Type="http://schemas.openxmlformats.org/officeDocument/2006/relationships/image" Target="../media/image161.png"/><Relationship Id="rId44" Type="http://schemas.openxmlformats.org/officeDocument/2006/relationships/image" Target="../media/image174.png"/><Relationship Id="rId52" Type="http://schemas.openxmlformats.org/officeDocument/2006/relationships/image" Target="../media/image182.png"/><Relationship Id="rId60" Type="http://schemas.openxmlformats.org/officeDocument/2006/relationships/image" Target="../media/image192.png"/><Relationship Id="rId4" Type="http://schemas.openxmlformats.org/officeDocument/2006/relationships/image" Target="../media/image1341.png"/><Relationship Id="rId9" Type="http://schemas.openxmlformats.org/officeDocument/2006/relationships/image" Target="../media/image13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10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Exploration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6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Exploration of a graph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444500" lvl="1" indent="-266700"/>
                <a:r>
                  <a:rPr lang="en-GB" dirty="0" smtClean="0"/>
                  <a:t>Starting from a vertex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try to visit all vertices in 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that can be reached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dirty="0" smtClean="0"/>
                  <a:t>Equivalently answer the question whether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/>
                  <a:t> is connected</a:t>
                </a:r>
                <a:br>
                  <a:rPr lang="en-GB" dirty="0" smtClean="0"/>
                </a:br>
                <a:r>
                  <a:rPr lang="en-GB" dirty="0" smtClean="0"/>
                  <a:t>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for every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GB" dirty="0" smtClean="0"/>
                  <a:t>.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44500" lvl="1" indent="-266700"/>
                <a:r>
                  <a:rPr lang="en-GB" dirty="0" smtClean="0"/>
                  <a:t>Fundamental operation on graphs. For example used by </a:t>
                </a:r>
                <a:br>
                  <a:rPr lang="en-GB" dirty="0" smtClean="0"/>
                </a:br>
                <a:r>
                  <a:rPr lang="en-GB" dirty="0" smtClean="0"/>
                  <a:t>web-crawlers.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1400" dirty="0" smtClean="0"/>
              </a:p>
              <a:p>
                <a:pPr marL="0" indent="0" defTabSz="35560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5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647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BFS-tree:</a:t>
                </a: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Edges not contained in the BFS-tree can only connect successive layers, or may connect nodes on the same layer. </a:t>
                </a:r>
              </a:p>
              <a:p>
                <a:pPr marL="0" indent="0">
                  <a:buNone/>
                </a:pPr>
                <a:endParaRPr lang="en-GB" sz="105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 BFS-tree contains a shortest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-path for every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reachable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504826" y="1537174"/>
            <a:ext cx="4559300" cy="2519363"/>
            <a:chOff x="2292351" y="2168526"/>
            <a:chExt cx="4559300" cy="2519363"/>
          </a:xfrm>
        </p:grpSpPr>
        <p:grpSp>
          <p:nvGrpSpPr>
            <p:cNvPr id="57" name="Group 56"/>
            <p:cNvGrpSpPr/>
            <p:nvPr/>
          </p:nvGrpSpPr>
          <p:grpSpPr>
            <a:xfrm>
              <a:off x="3454401" y="3124201"/>
              <a:ext cx="2439987" cy="1420813"/>
              <a:chOff x="3454401" y="3124201"/>
              <a:chExt cx="2439987" cy="1420813"/>
            </a:xfrm>
          </p:grpSpPr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V="1">
                <a:off x="3454401" y="3124201"/>
                <a:ext cx="1219200" cy="8128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auto">
              <a:xfrm>
                <a:off x="4267201" y="3937001"/>
                <a:ext cx="1016000" cy="60801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auto">
              <a:xfrm>
                <a:off x="5081588" y="3937001"/>
                <a:ext cx="8128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438401" y="2311401"/>
              <a:ext cx="4267200" cy="2233613"/>
              <a:chOff x="2438401" y="2311401"/>
              <a:chExt cx="4267200" cy="2233613"/>
            </a:xfrm>
          </p:grpSpPr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V="1">
                <a:off x="2640013" y="3124201"/>
                <a:ext cx="40640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3046413" y="3124201"/>
                <a:ext cx="4079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V="1">
                <a:off x="4267201" y="3124201"/>
                <a:ext cx="40640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4673601" y="3124201"/>
                <a:ext cx="4079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5894388" y="3124201"/>
                <a:ext cx="40640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6300788" y="3124201"/>
                <a:ext cx="404813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4673601" y="2311401"/>
                <a:ext cx="16271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673601" y="2311401"/>
                <a:ext cx="0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H="1">
                <a:off x="3046413" y="2311401"/>
                <a:ext cx="1627188" cy="812800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438401" y="3937001"/>
                <a:ext cx="201613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640013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V="1">
                <a:off x="3249613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3454401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V="1">
                <a:off x="4062413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>
                <a:off x="4267201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 flipV="1">
                <a:off x="4876801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>
                <a:off x="5081588" y="3937001"/>
                <a:ext cx="201613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V="1">
                <a:off x="5689601" y="3937001"/>
                <a:ext cx="204788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>
                <a:off x="5894388" y="3937001"/>
                <a:ext cx="203200" cy="608013"/>
              </a:xfrm>
              <a:prstGeom prst="line">
                <a:avLst/>
              </a:prstGeom>
              <a:noFill/>
              <a:ln w="76200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292351" y="2168526"/>
              <a:ext cx="4559300" cy="2519363"/>
              <a:chOff x="2292351" y="2168526"/>
              <a:chExt cx="4559300" cy="2519363"/>
            </a:xfrm>
            <a:solidFill>
              <a:srgbClr val="99CCFF"/>
            </a:solidFill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4530726" y="29797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40 h 361"/>
                  <a:gd name="T4" fmla="*/ 345 w 362"/>
                  <a:gd name="T5" fmla="*/ 101 h 361"/>
                  <a:gd name="T6" fmla="*/ 322 w 362"/>
                  <a:gd name="T7" fmla="*/ 68 h 361"/>
                  <a:gd name="T8" fmla="*/ 294 w 362"/>
                  <a:gd name="T9" fmla="*/ 40 h 361"/>
                  <a:gd name="T10" fmla="*/ 260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2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8 w 362"/>
                  <a:gd name="T25" fmla="*/ 101 h 361"/>
                  <a:gd name="T26" fmla="*/ 6 w 362"/>
                  <a:gd name="T27" fmla="*/ 140 h 361"/>
                  <a:gd name="T28" fmla="*/ 0 w 362"/>
                  <a:gd name="T29" fmla="*/ 180 h 361"/>
                  <a:gd name="T30" fmla="*/ 6 w 362"/>
                  <a:gd name="T31" fmla="*/ 222 h 361"/>
                  <a:gd name="T32" fmla="*/ 18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2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0 w 362"/>
                  <a:gd name="T47" fmla="*/ 343 h 361"/>
                  <a:gd name="T48" fmla="*/ 294 w 362"/>
                  <a:gd name="T49" fmla="*/ 322 h 361"/>
                  <a:gd name="T50" fmla="*/ 322 w 362"/>
                  <a:gd name="T51" fmla="*/ 294 h 361"/>
                  <a:gd name="T52" fmla="*/ 345 w 362"/>
                  <a:gd name="T53" fmla="*/ 261 h 361"/>
                  <a:gd name="T54" fmla="*/ 357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40"/>
                    </a:lnTo>
                    <a:lnTo>
                      <a:pt x="345" y="101"/>
                    </a:lnTo>
                    <a:lnTo>
                      <a:pt x="322" y="68"/>
                    </a:lnTo>
                    <a:lnTo>
                      <a:pt x="294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2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8" y="101"/>
                    </a:lnTo>
                    <a:lnTo>
                      <a:pt x="6" y="140"/>
                    </a:lnTo>
                    <a:lnTo>
                      <a:pt x="0" y="180"/>
                    </a:lnTo>
                    <a:lnTo>
                      <a:pt x="6" y="222"/>
                    </a:lnTo>
                    <a:lnTo>
                      <a:pt x="18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2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4" y="322"/>
                    </a:lnTo>
                    <a:lnTo>
                      <a:pt x="322" y="294"/>
                    </a:lnTo>
                    <a:lnTo>
                      <a:pt x="345" y="261"/>
                    </a:lnTo>
                    <a:lnTo>
                      <a:pt x="357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2903538" y="2979738"/>
                <a:ext cx="287338" cy="287338"/>
              </a:xfrm>
              <a:custGeom>
                <a:avLst/>
                <a:gdLst>
                  <a:gd name="T0" fmla="*/ 361 w 361"/>
                  <a:gd name="T1" fmla="*/ 180 h 361"/>
                  <a:gd name="T2" fmla="*/ 356 w 361"/>
                  <a:gd name="T3" fmla="*/ 140 h 361"/>
                  <a:gd name="T4" fmla="*/ 344 w 361"/>
                  <a:gd name="T5" fmla="*/ 101 h 361"/>
                  <a:gd name="T6" fmla="*/ 323 w 361"/>
                  <a:gd name="T7" fmla="*/ 68 h 361"/>
                  <a:gd name="T8" fmla="*/ 295 w 361"/>
                  <a:gd name="T9" fmla="*/ 40 h 361"/>
                  <a:gd name="T10" fmla="*/ 260 w 361"/>
                  <a:gd name="T11" fmla="*/ 19 h 361"/>
                  <a:gd name="T12" fmla="*/ 223 w 361"/>
                  <a:gd name="T13" fmla="*/ 5 h 361"/>
                  <a:gd name="T14" fmla="*/ 181 w 361"/>
                  <a:gd name="T15" fmla="*/ 0 h 361"/>
                  <a:gd name="T16" fmla="*/ 138 w 361"/>
                  <a:gd name="T17" fmla="*/ 5 h 361"/>
                  <a:gd name="T18" fmla="*/ 102 w 361"/>
                  <a:gd name="T19" fmla="*/ 19 h 361"/>
                  <a:gd name="T20" fmla="*/ 68 w 361"/>
                  <a:gd name="T21" fmla="*/ 40 h 361"/>
                  <a:gd name="T22" fmla="*/ 40 w 361"/>
                  <a:gd name="T23" fmla="*/ 68 h 361"/>
                  <a:gd name="T24" fmla="*/ 17 w 361"/>
                  <a:gd name="T25" fmla="*/ 101 h 361"/>
                  <a:gd name="T26" fmla="*/ 5 w 361"/>
                  <a:gd name="T27" fmla="*/ 140 h 361"/>
                  <a:gd name="T28" fmla="*/ 0 w 361"/>
                  <a:gd name="T29" fmla="*/ 180 h 361"/>
                  <a:gd name="T30" fmla="*/ 5 w 361"/>
                  <a:gd name="T31" fmla="*/ 222 h 361"/>
                  <a:gd name="T32" fmla="*/ 17 w 361"/>
                  <a:gd name="T33" fmla="*/ 261 h 361"/>
                  <a:gd name="T34" fmla="*/ 40 w 361"/>
                  <a:gd name="T35" fmla="*/ 294 h 361"/>
                  <a:gd name="T36" fmla="*/ 68 w 361"/>
                  <a:gd name="T37" fmla="*/ 322 h 361"/>
                  <a:gd name="T38" fmla="*/ 102 w 361"/>
                  <a:gd name="T39" fmla="*/ 343 h 361"/>
                  <a:gd name="T40" fmla="*/ 138 w 361"/>
                  <a:gd name="T41" fmla="*/ 357 h 361"/>
                  <a:gd name="T42" fmla="*/ 181 w 361"/>
                  <a:gd name="T43" fmla="*/ 361 h 361"/>
                  <a:gd name="T44" fmla="*/ 223 w 361"/>
                  <a:gd name="T45" fmla="*/ 357 h 361"/>
                  <a:gd name="T46" fmla="*/ 260 w 361"/>
                  <a:gd name="T47" fmla="*/ 343 h 361"/>
                  <a:gd name="T48" fmla="*/ 295 w 361"/>
                  <a:gd name="T49" fmla="*/ 322 h 361"/>
                  <a:gd name="T50" fmla="*/ 323 w 361"/>
                  <a:gd name="T51" fmla="*/ 294 h 361"/>
                  <a:gd name="T52" fmla="*/ 344 w 361"/>
                  <a:gd name="T53" fmla="*/ 261 h 361"/>
                  <a:gd name="T54" fmla="*/ 356 w 361"/>
                  <a:gd name="T55" fmla="*/ 222 h 361"/>
                  <a:gd name="T56" fmla="*/ 361 w 361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361">
                    <a:moveTo>
                      <a:pt x="361" y="180"/>
                    </a:moveTo>
                    <a:lnTo>
                      <a:pt x="356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8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7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7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38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6" y="222"/>
                    </a:lnTo>
                    <a:lnTo>
                      <a:pt x="361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6156326" y="29797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40 h 361"/>
                  <a:gd name="T4" fmla="*/ 342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1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0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8 w 362"/>
                  <a:gd name="T25" fmla="*/ 101 h 361"/>
                  <a:gd name="T26" fmla="*/ 3 w 362"/>
                  <a:gd name="T27" fmla="*/ 140 h 361"/>
                  <a:gd name="T28" fmla="*/ 0 w 362"/>
                  <a:gd name="T29" fmla="*/ 180 h 361"/>
                  <a:gd name="T30" fmla="*/ 3 w 362"/>
                  <a:gd name="T31" fmla="*/ 222 h 361"/>
                  <a:gd name="T32" fmla="*/ 18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0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1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2 w 362"/>
                  <a:gd name="T53" fmla="*/ 261 h 361"/>
                  <a:gd name="T54" fmla="*/ 357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40"/>
                    </a:lnTo>
                    <a:lnTo>
                      <a:pt x="342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1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0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8" y="101"/>
                    </a:lnTo>
                    <a:lnTo>
                      <a:pt x="3" y="140"/>
                    </a:lnTo>
                    <a:lnTo>
                      <a:pt x="0" y="180"/>
                    </a:lnTo>
                    <a:lnTo>
                      <a:pt x="3" y="222"/>
                    </a:lnTo>
                    <a:lnTo>
                      <a:pt x="18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0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1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2" y="261"/>
                    </a:lnTo>
                    <a:lnTo>
                      <a:pt x="357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4122738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9 w 362"/>
                  <a:gd name="T3" fmla="*/ 138 h 361"/>
                  <a:gd name="T4" fmla="*/ 345 w 362"/>
                  <a:gd name="T5" fmla="*/ 99 h 361"/>
                  <a:gd name="T6" fmla="*/ 324 w 362"/>
                  <a:gd name="T7" fmla="*/ 66 h 361"/>
                  <a:gd name="T8" fmla="*/ 296 w 362"/>
                  <a:gd name="T9" fmla="*/ 38 h 361"/>
                  <a:gd name="T10" fmla="*/ 262 w 362"/>
                  <a:gd name="T11" fmla="*/ 17 h 361"/>
                  <a:gd name="T12" fmla="*/ 224 w 362"/>
                  <a:gd name="T13" fmla="*/ 3 h 361"/>
                  <a:gd name="T14" fmla="*/ 181 w 362"/>
                  <a:gd name="T15" fmla="*/ 0 h 361"/>
                  <a:gd name="T16" fmla="*/ 141 w 362"/>
                  <a:gd name="T17" fmla="*/ 3 h 361"/>
                  <a:gd name="T18" fmla="*/ 102 w 362"/>
                  <a:gd name="T19" fmla="*/ 17 h 361"/>
                  <a:gd name="T20" fmla="*/ 69 w 362"/>
                  <a:gd name="T21" fmla="*/ 38 h 361"/>
                  <a:gd name="T22" fmla="*/ 41 w 362"/>
                  <a:gd name="T23" fmla="*/ 66 h 361"/>
                  <a:gd name="T24" fmla="*/ 20 w 362"/>
                  <a:gd name="T25" fmla="*/ 99 h 361"/>
                  <a:gd name="T26" fmla="*/ 6 w 362"/>
                  <a:gd name="T27" fmla="*/ 138 h 361"/>
                  <a:gd name="T28" fmla="*/ 0 w 362"/>
                  <a:gd name="T29" fmla="*/ 180 h 361"/>
                  <a:gd name="T30" fmla="*/ 6 w 362"/>
                  <a:gd name="T31" fmla="*/ 220 h 361"/>
                  <a:gd name="T32" fmla="*/ 20 w 362"/>
                  <a:gd name="T33" fmla="*/ 259 h 361"/>
                  <a:gd name="T34" fmla="*/ 41 w 362"/>
                  <a:gd name="T35" fmla="*/ 292 h 361"/>
                  <a:gd name="T36" fmla="*/ 69 w 362"/>
                  <a:gd name="T37" fmla="*/ 320 h 361"/>
                  <a:gd name="T38" fmla="*/ 102 w 362"/>
                  <a:gd name="T39" fmla="*/ 341 h 361"/>
                  <a:gd name="T40" fmla="*/ 141 w 362"/>
                  <a:gd name="T41" fmla="*/ 355 h 361"/>
                  <a:gd name="T42" fmla="*/ 181 w 362"/>
                  <a:gd name="T43" fmla="*/ 361 h 361"/>
                  <a:gd name="T44" fmla="*/ 224 w 362"/>
                  <a:gd name="T45" fmla="*/ 355 h 361"/>
                  <a:gd name="T46" fmla="*/ 262 w 362"/>
                  <a:gd name="T47" fmla="*/ 341 h 361"/>
                  <a:gd name="T48" fmla="*/ 296 w 362"/>
                  <a:gd name="T49" fmla="*/ 320 h 361"/>
                  <a:gd name="T50" fmla="*/ 324 w 362"/>
                  <a:gd name="T51" fmla="*/ 292 h 361"/>
                  <a:gd name="T52" fmla="*/ 345 w 362"/>
                  <a:gd name="T53" fmla="*/ 259 h 361"/>
                  <a:gd name="T54" fmla="*/ 359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9" y="138"/>
                    </a:lnTo>
                    <a:lnTo>
                      <a:pt x="345" y="99"/>
                    </a:lnTo>
                    <a:lnTo>
                      <a:pt x="324" y="66"/>
                    </a:lnTo>
                    <a:lnTo>
                      <a:pt x="296" y="38"/>
                    </a:lnTo>
                    <a:lnTo>
                      <a:pt x="262" y="17"/>
                    </a:lnTo>
                    <a:lnTo>
                      <a:pt x="224" y="3"/>
                    </a:lnTo>
                    <a:lnTo>
                      <a:pt x="181" y="0"/>
                    </a:lnTo>
                    <a:lnTo>
                      <a:pt x="141" y="3"/>
                    </a:lnTo>
                    <a:lnTo>
                      <a:pt x="102" y="17"/>
                    </a:lnTo>
                    <a:lnTo>
                      <a:pt x="69" y="38"/>
                    </a:lnTo>
                    <a:lnTo>
                      <a:pt x="41" y="66"/>
                    </a:lnTo>
                    <a:lnTo>
                      <a:pt x="20" y="99"/>
                    </a:lnTo>
                    <a:lnTo>
                      <a:pt x="6" y="138"/>
                    </a:lnTo>
                    <a:lnTo>
                      <a:pt x="0" y="180"/>
                    </a:lnTo>
                    <a:lnTo>
                      <a:pt x="6" y="220"/>
                    </a:lnTo>
                    <a:lnTo>
                      <a:pt x="20" y="259"/>
                    </a:lnTo>
                    <a:lnTo>
                      <a:pt x="41" y="292"/>
                    </a:lnTo>
                    <a:lnTo>
                      <a:pt x="69" y="320"/>
                    </a:lnTo>
                    <a:lnTo>
                      <a:pt x="102" y="341"/>
                    </a:lnTo>
                    <a:lnTo>
                      <a:pt x="141" y="355"/>
                    </a:lnTo>
                    <a:lnTo>
                      <a:pt x="181" y="361"/>
                    </a:lnTo>
                    <a:lnTo>
                      <a:pt x="224" y="355"/>
                    </a:lnTo>
                    <a:lnTo>
                      <a:pt x="262" y="341"/>
                    </a:lnTo>
                    <a:lnTo>
                      <a:pt x="296" y="320"/>
                    </a:lnTo>
                    <a:lnTo>
                      <a:pt x="324" y="292"/>
                    </a:lnTo>
                    <a:lnTo>
                      <a:pt x="345" y="259"/>
                    </a:lnTo>
                    <a:lnTo>
                      <a:pt x="359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Freeform 10"/>
                  <p:cNvSpPr>
                    <a:spLocks/>
                  </p:cNvSpPr>
                  <p:nvPr/>
                </p:nvSpPr>
                <p:spPr bwMode="auto">
                  <a:xfrm>
                    <a:off x="4530726" y="2168526"/>
                    <a:ext cx="287338" cy="287338"/>
                  </a:xfrm>
                  <a:custGeom>
                    <a:avLst/>
                    <a:gdLst>
                      <a:gd name="T0" fmla="*/ 362 w 362"/>
                      <a:gd name="T1" fmla="*/ 181 h 362"/>
                      <a:gd name="T2" fmla="*/ 357 w 362"/>
                      <a:gd name="T3" fmla="*/ 139 h 362"/>
                      <a:gd name="T4" fmla="*/ 345 w 362"/>
                      <a:gd name="T5" fmla="*/ 100 h 362"/>
                      <a:gd name="T6" fmla="*/ 322 w 362"/>
                      <a:gd name="T7" fmla="*/ 67 h 362"/>
                      <a:gd name="T8" fmla="*/ 294 w 362"/>
                      <a:gd name="T9" fmla="*/ 39 h 362"/>
                      <a:gd name="T10" fmla="*/ 260 w 362"/>
                      <a:gd name="T11" fmla="*/ 18 h 362"/>
                      <a:gd name="T12" fmla="*/ 223 w 362"/>
                      <a:gd name="T13" fmla="*/ 4 h 362"/>
                      <a:gd name="T14" fmla="*/ 181 w 362"/>
                      <a:gd name="T15" fmla="*/ 0 h 362"/>
                      <a:gd name="T16" fmla="*/ 139 w 362"/>
                      <a:gd name="T17" fmla="*/ 4 h 362"/>
                      <a:gd name="T18" fmla="*/ 102 w 362"/>
                      <a:gd name="T19" fmla="*/ 18 h 362"/>
                      <a:gd name="T20" fmla="*/ 67 w 362"/>
                      <a:gd name="T21" fmla="*/ 39 h 362"/>
                      <a:gd name="T22" fmla="*/ 39 w 362"/>
                      <a:gd name="T23" fmla="*/ 67 h 362"/>
                      <a:gd name="T24" fmla="*/ 18 w 362"/>
                      <a:gd name="T25" fmla="*/ 100 h 362"/>
                      <a:gd name="T26" fmla="*/ 6 w 362"/>
                      <a:gd name="T27" fmla="*/ 139 h 362"/>
                      <a:gd name="T28" fmla="*/ 0 w 362"/>
                      <a:gd name="T29" fmla="*/ 181 h 362"/>
                      <a:gd name="T30" fmla="*/ 6 w 362"/>
                      <a:gd name="T31" fmla="*/ 221 h 362"/>
                      <a:gd name="T32" fmla="*/ 18 w 362"/>
                      <a:gd name="T33" fmla="*/ 260 h 362"/>
                      <a:gd name="T34" fmla="*/ 39 w 362"/>
                      <a:gd name="T35" fmla="*/ 293 h 362"/>
                      <a:gd name="T36" fmla="*/ 67 w 362"/>
                      <a:gd name="T37" fmla="*/ 321 h 362"/>
                      <a:gd name="T38" fmla="*/ 102 w 362"/>
                      <a:gd name="T39" fmla="*/ 342 h 362"/>
                      <a:gd name="T40" fmla="*/ 139 w 362"/>
                      <a:gd name="T41" fmla="*/ 356 h 362"/>
                      <a:gd name="T42" fmla="*/ 181 w 362"/>
                      <a:gd name="T43" fmla="*/ 362 h 362"/>
                      <a:gd name="T44" fmla="*/ 223 w 362"/>
                      <a:gd name="T45" fmla="*/ 356 h 362"/>
                      <a:gd name="T46" fmla="*/ 260 w 362"/>
                      <a:gd name="T47" fmla="*/ 342 h 362"/>
                      <a:gd name="T48" fmla="*/ 294 w 362"/>
                      <a:gd name="T49" fmla="*/ 321 h 362"/>
                      <a:gd name="T50" fmla="*/ 322 w 362"/>
                      <a:gd name="T51" fmla="*/ 293 h 362"/>
                      <a:gd name="T52" fmla="*/ 345 w 362"/>
                      <a:gd name="T53" fmla="*/ 260 h 362"/>
                      <a:gd name="T54" fmla="*/ 357 w 362"/>
                      <a:gd name="T55" fmla="*/ 221 h 362"/>
                      <a:gd name="T56" fmla="*/ 362 w 362"/>
                      <a:gd name="T57" fmla="*/ 181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62" h="362">
                        <a:moveTo>
                          <a:pt x="362" y="181"/>
                        </a:moveTo>
                        <a:lnTo>
                          <a:pt x="357" y="139"/>
                        </a:lnTo>
                        <a:lnTo>
                          <a:pt x="345" y="100"/>
                        </a:lnTo>
                        <a:lnTo>
                          <a:pt x="322" y="67"/>
                        </a:lnTo>
                        <a:lnTo>
                          <a:pt x="294" y="39"/>
                        </a:lnTo>
                        <a:lnTo>
                          <a:pt x="260" y="18"/>
                        </a:lnTo>
                        <a:lnTo>
                          <a:pt x="223" y="4"/>
                        </a:lnTo>
                        <a:lnTo>
                          <a:pt x="181" y="0"/>
                        </a:lnTo>
                        <a:lnTo>
                          <a:pt x="139" y="4"/>
                        </a:lnTo>
                        <a:lnTo>
                          <a:pt x="102" y="18"/>
                        </a:lnTo>
                        <a:lnTo>
                          <a:pt x="67" y="39"/>
                        </a:lnTo>
                        <a:lnTo>
                          <a:pt x="39" y="67"/>
                        </a:lnTo>
                        <a:lnTo>
                          <a:pt x="18" y="100"/>
                        </a:lnTo>
                        <a:lnTo>
                          <a:pt x="6" y="139"/>
                        </a:lnTo>
                        <a:lnTo>
                          <a:pt x="0" y="181"/>
                        </a:lnTo>
                        <a:lnTo>
                          <a:pt x="6" y="221"/>
                        </a:lnTo>
                        <a:lnTo>
                          <a:pt x="18" y="260"/>
                        </a:lnTo>
                        <a:lnTo>
                          <a:pt x="39" y="293"/>
                        </a:lnTo>
                        <a:lnTo>
                          <a:pt x="67" y="321"/>
                        </a:lnTo>
                        <a:lnTo>
                          <a:pt x="102" y="342"/>
                        </a:lnTo>
                        <a:lnTo>
                          <a:pt x="139" y="356"/>
                        </a:lnTo>
                        <a:lnTo>
                          <a:pt x="181" y="362"/>
                        </a:lnTo>
                        <a:lnTo>
                          <a:pt x="223" y="356"/>
                        </a:lnTo>
                        <a:lnTo>
                          <a:pt x="260" y="342"/>
                        </a:lnTo>
                        <a:lnTo>
                          <a:pt x="294" y="321"/>
                        </a:lnTo>
                        <a:lnTo>
                          <a:pt x="322" y="293"/>
                        </a:lnTo>
                        <a:lnTo>
                          <a:pt x="345" y="260"/>
                        </a:lnTo>
                        <a:lnTo>
                          <a:pt x="357" y="221"/>
                        </a:lnTo>
                        <a:lnTo>
                          <a:pt x="362" y="181"/>
                        </a:lnTo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0" tIns="0" rIns="0" bIns="36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oMath>
                    </a14:m>
                    <a:r>
                      <a:rPr lang="en-GB" dirty="0" smtClean="0"/>
                      <a:t>​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17" name="Freeform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30726" y="2168526"/>
                    <a:ext cx="287338" cy="287338"/>
                  </a:xfrm>
                  <a:custGeom>
                    <a:avLst/>
                    <a:gdLst>
                      <a:gd name="T0" fmla="*/ 362 w 362"/>
                      <a:gd name="T1" fmla="*/ 181 h 362"/>
                      <a:gd name="T2" fmla="*/ 357 w 362"/>
                      <a:gd name="T3" fmla="*/ 139 h 362"/>
                      <a:gd name="T4" fmla="*/ 345 w 362"/>
                      <a:gd name="T5" fmla="*/ 100 h 362"/>
                      <a:gd name="T6" fmla="*/ 322 w 362"/>
                      <a:gd name="T7" fmla="*/ 67 h 362"/>
                      <a:gd name="T8" fmla="*/ 294 w 362"/>
                      <a:gd name="T9" fmla="*/ 39 h 362"/>
                      <a:gd name="T10" fmla="*/ 260 w 362"/>
                      <a:gd name="T11" fmla="*/ 18 h 362"/>
                      <a:gd name="T12" fmla="*/ 223 w 362"/>
                      <a:gd name="T13" fmla="*/ 4 h 362"/>
                      <a:gd name="T14" fmla="*/ 181 w 362"/>
                      <a:gd name="T15" fmla="*/ 0 h 362"/>
                      <a:gd name="T16" fmla="*/ 139 w 362"/>
                      <a:gd name="T17" fmla="*/ 4 h 362"/>
                      <a:gd name="T18" fmla="*/ 102 w 362"/>
                      <a:gd name="T19" fmla="*/ 18 h 362"/>
                      <a:gd name="T20" fmla="*/ 67 w 362"/>
                      <a:gd name="T21" fmla="*/ 39 h 362"/>
                      <a:gd name="T22" fmla="*/ 39 w 362"/>
                      <a:gd name="T23" fmla="*/ 67 h 362"/>
                      <a:gd name="T24" fmla="*/ 18 w 362"/>
                      <a:gd name="T25" fmla="*/ 100 h 362"/>
                      <a:gd name="T26" fmla="*/ 6 w 362"/>
                      <a:gd name="T27" fmla="*/ 139 h 362"/>
                      <a:gd name="T28" fmla="*/ 0 w 362"/>
                      <a:gd name="T29" fmla="*/ 181 h 362"/>
                      <a:gd name="T30" fmla="*/ 6 w 362"/>
                      <a:gd name="T31" fmla="*/ 221 h 362"/>
                      <a:gd name="T32" fmla="*/ 18 w 362"/>
                      <a:gd name="T33" fmla="*/ 260 h 362"/>
                      <a:gd name="T34" fmla="*/ 39 w 362"/>
                      <a:gd name="T35" fmla="*/ 293 h 362"/>
                      <a:gd name="T36" fmla="*/ 67 w 362"/>
                      <a:gd name="T37" fmla="*/ 321 h 362"/>
                      <a:gd name="T38" fmla="*/ 102 w 362"/>
                      <a:gd name="T39" fmla="*/ 342 h 362"/>
                      <a:gd name="T40" fmla="*/ 139 w 362"/>
                      <a:gd name="T41" fmla="*/ 356 h 362"/>
                      <a:gd name="T42" fmla="*/ 181 w 362"/>
                      <a:gd name="T43" fmla="*/ 362 h 362"/>
                      <a:gd name="T44" fmla="*/ 223 w 362"/>
                      <a:gd name="T45" fmla="*/ 356 h 362"/>
                      <a:gd name="T46" fmla="*/ 260 w 362"/>
                      <a:gd name="T47" fmla="*/ 342 h 362"/>
                      <a:gd name="T48" fmla="*/ 294 w 362"/>
                      <a:gd name="T49" fmla="*/ 321 h 362"/>
                      <a:gd name="T50" fmla="*/ 322 w 362"/>
                      <a:gd name="T51" fmla="*/ 293 h 362"/>
                      <a:gd name="T52" fmla="*/ 345 w 362"/>
                      <a:gd name="T53" fmla="*/ 260 h 362"/>
                      <a:gd name="T54" fmla="*/ 357 w 362"/>
                      <a:gd name="T55" fmla="*/ 221 h 362"/>
                      <a:gd name="T56" fmla="*/ 362 w 362"/>
                      <a:gd name="T57" fmla="*/ 181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62" h="362">
                        <a:moveTo>
                          <a:pt x="362" y="181"/>
                        </a:moveTo>
                        <a:lnTo>
                          <a:pt x="357" y="139"/>
                        </a:lnTo>
                        <a:lnTo>
                          <a:pt x="345" y="100"/>
                        </a:lnTo>
                        <a:lnTo>
                          <a:pt x="322" y="67"/>
                        </a:lnTo>
                        <a:lnTo>
                          <a:pt x="294" y="39"/>
                        </a:lnTo>
                        <a:lnTo>
                          <a:pt x="260" y="18"/>
                        </a:lnTo>
                        <a:lnTo>
                          <a:pt x="223" y="4"/>
                        </a:lnTo>
                        <a:lnTo>
                          <a:pt x="181" y="0"/>
                        </a:lnTo>
                        <a:lnTo>
                          <a:pt x="139" y="4"/>
                        </a:lnTo>
                        <a:lnTo>
                          <a:pt x="102" y="18"/>
                        </a:lnTo>
                        <a:lnTo>
                          <a:pt x="67" y="39"/>
                        </a:lnTo>
                        <a:lnTo>
                          <a:pt x="39" y="67"/>
                        </a:lnTo>
                        <a:lnTo>
                          <a:pt x="18" y="100"/>
                        </a:lnTo>
                        <a:lnTo>
                          <a:pt x="6" y="139"/>
                        </a:lnTo>
                        <a:lnTo>
                          <a:pt x="0" y="181"/>
                        </a:lnTo>
                        <a:lnTo>
                          <a:pt x="6" y="221"/>
                        </a:lnTo>
                        <a:lnTo>
                          <a:pt x="18" y="260"/>
                        </a:lnTo>
                        <a:lnTo>
                          <a:pt x="39" y="293"/>
                        </a:lnTo>
                        <a:lnTo>
                          <a:pt x="67" y="321"/>
                        </a:lnTo>
                        <a:lnTo>
                          <a:pt x="102" y="342"/>
                        </a:lnTo>
                        <a:lnTo>
                          <a:pt x="139" y="356"/>
                        </a:lnTo>
                        <a:lnTo>
                          <a:pt x="181" y="362"/>
                        </a:lnTo>
                        <a:lnTo>
                          <a:pt x="223" y="356"/>
                        </a:lnTo>
                        <a:lnTo>
                          <a:pt x="260" y="342"/>
                        </a:lnTo>
                        <a:lnTo>
                          <a:pt x="294" y="321"/>
                        </a:lnTo>
                        <a:lnTo>
                          <a:pt x="322" y="293"/>
                        </a:lnTo>
                        <a:lnTo>
                          <a:pt x="345" y="260"/>
                        </a:lnTo>
                        <a:lnTo>
                          <a:pt x="357" y="221"/>
                        </a:lnTo>
                        <a:lnTo>
                          <a:pt x="362" y="181"/>
                        </a:lnTo>
                      </a:path>
                    </a:pathLst>
                  </a:custGeom>
                  <a:blipFill rotWithShape="1">
                    <a:blip r:embed="rId4"/>
                    <a:stretch>
                      <a:fillRect t="-26531" r="-14286" b="-38776"/>
                    </a:stretch>
                  </a:blip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495551" y="3792538"/>
                <a:ext cx="288925" cy="287338"/>
              </a:xfrm>
              <a:custGeom>
                <a:avLst/>
                <a:gdLst>
                  <a:gd name="T0" fmla="*/ 363 w 363"/>
                  <a:gd name="T1" fmla="*/ 180 h 361"/>
                  <a:gd name="T2" fmla="*/ 358 w 363"/>
                  <a:gd name="T3" fmla="*/ 138 h 361"/>
                  <a:gd name="T4" fmla="*/ 344 w 363"/>
                  <a:gd name="T5" fmla="*/ 99 h 361"/>
                  <a:gd name="T6" fmla="*/ 323 w 363"/>
                  <a:gd name="T7" fmla="*/ 66 h 361"/>
                  <a:gd name="T8" fmla="*/ 295 w 363"/>
                  <a:gd name="T9" fmla="*/ 38 h 361"/>
                  <a:gd name="T10" fmla="*/ 261 w 363"/>
                  <a:gd name="T11" fmla="*/ 17 h 361"/>
                  <a:gd name="T12" fmla="*/ 223 w 363"/>
                  <a:gd name="T13" fmla="*/ 3 h 361"/>
                  <a:gd name="T14" fmla="*/ 181 w 363"/>
                  <a:gd name="T15" fmla="*/ 0 h 361"/>
                  <a:gd name="T16" fmla="*/ 140 w 363"/>
                  <a:gd name="T17" fmla="*/ 3 h 361"/>
                  <a:gd name="T18" fmla="*/ 102 w 363"/>
                  <a:gd name="T19" fmla="*/ 17 h 361"/>
                  <a:gd name="T20" fmla="*/ 68 w 363"/>
                  <a:gd name="T21" fmla="*/ 38 h 361"/>
                  <a:gd name="T22" fmla="*/ 40 w 363"/>
                  <a:gd name="T23" fmla="*/ 66 h 361"/>
                  <a:gd name="T24" fmla="*/ 19 w 363"/>
                  <a:gd name="T25" fmla="*/ 99 h 361"/>
                  <a:gd name="T26" fmla="*/ 5 w 363"/>
                  <a:gd name="T27" fmla="*/ 138 h 361"/>
                  <a:gd name="T28" fmla="*/ 0 w 363"/>
                  <a:gd name="T29" fmla="*/ 180 h 361"/>
                  <a:gd name="T30" fmla="*/ 5 w 363"/>
                  <a:gd name="T31" fmla="*/ 220 h 361"/>
                  <a:gd name="T32" fmla="*/ 19 w 363"/>
                  <a:gd name="T33" fmla="*/ 259 h 361"/>
                  <a:gd name="T34" fmla="*/ 40 w 363"/>
                  <a:gd name="T35" fmla="*/ 292 h 361"/>
                  <a:gd name="T36" fmla="*/ 68 w 363"/>
                  <a:gd name="T37" fmla="*/ 320 h 361"/>
                  <a:gd name="T38" fmla="*/ 102 w 363"/>
                  <a:gd name="T39" fmla="*/ 341 h 361"/>
                  <a:gd name="T40" fmla="*/ 140 w 363"/>
                  <a:gd name="T41" fmla="*/ 355 h 361"/>
                  <a:gd name="T42" fmla="*/ 181 w 363"/>
                  <a:gd name="T43" fmla="*/ 361 h 361"/>
                  <a:gd name="T44" fmla="*/ 223 w 363"/>
                  <a:gd name="T45" fmla="*/ 355 h 361"/>
                  <a:gd name="T46" fmla="*/ 261 w 363"/>
                  <a:gd name="T47" fmla="*/ 341 h 361"/>
                  <a:gd name="T48" fmla="*/ 295 w 363"/>
                  <a:gd name="T49" fmla="*/ 320 h 361"/>
                  <a:gd name="T50" fmla="*/ 323 w 363"/>
                  <a:gd name="T51" fmla="*/ 292 h 361"/>
                  <a:gd name="T52" fmla="*/ 344 w 363"/>
                  <a:gd name="T53" fmla="*/ 259 h 361"/>
                  <a:gd name="T54" fmla="*/ 358 w 363"/>
                  <a:gd name="T55" fmla="*/ 220 h 361"/>
                  <a:gd name="T56" fmla="*/ 363 w 363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361">
                    <a:moveTo>
                      <a:pt x="363" y="180"/>
                    </a:moveTo>
                    <a:lnTo>
                      <a:pt x="358" y="138"/>
                    </a:lnTo>
                    <a:lnTo>
                      <a:pt x="344" y="99"/>
                    </a:lnTo>
                    <a:lnTo>
                      <a:pt x="323" y="66"/>
                    </a:lnTo>
                    <a:lnTo>
                      <a:pt x="295" y="38"/>
                    </a:lnTo>
                    <a:lnTo>
                      <a:pt x="261" y="17"/>
                    </a:lnTo>
                    <a:lnTo>
                      <a:pt x="223" y="3"/>
                    </a:lnTo>
                    <a:lnTo>
                      <a:pt x="181" y="0"/>
                    </a:lnTo>
                    <a:lnTo>
                      <a:pt x="140" y="3"/>
                    </a:lnTo>
                    <a:lnTo>
                      <a:pt x="102" y="17"/>
                    </a:lnTo>
                    <a:lnTo>
                      <a:pt x="68" y="38"/>
                    </a:lnTo>
                    <a:lnTo>
                      <a:pt x="40" y="66"/>
                    </a:lnTo>
                    <a:lnTo>
                      <a:pt x="19" y="99"/>
                    </a:lnTo>
                    <a:lnTo>
                      <a:pt x="5" y="138"/>
                    </a:lnTo>
                    <a:lnTo>
                      <a:pt x="0" y="180"/>
                    </a:lnTo>
                    <a:lnTo>
                      <a:pt x="5" y="220"/>
                    </a:lnTo>
                    <a:lnTo>
                      <a:pt x="19" y="259"/>
                    </a:lnTo>
                    <a:lnTo>
                      <a:pt x="40" y="292"/>
                    </a:lnTo>
                    <a:lnTo>
                      <a:pt x="68" y="320"/>
                    </a:lnTo>
                    <a:lnTo>
                      <a:pt x="102" y="341"/>
                    </a:lnTo>
                    <a:lnTo>
                      <a:pt x="140" y="355"/>
                    </a:lnTo>
                    <a:lnTo>
                      <a:pt x="181" y="361"/>
                    </a:lnTo>
                    <a:lnTo>
                      <a:pt x="223" y="355"/>
                    </a:lnTo>
                    <a:lnTo>
                      <a:pt x="261" y="341"/>
                    </a:lnTo>
                    <a:lnTo>
                      <a:pt x="295" y="320"/>
                    </a:lnTo>
                    <a:lnTo>
                      <a:pt x="323" y="292"/>
                    </a:lnTo>
                    <a:lnTo>
                      <a:pt x="344" y="259"/>
                    </a:lnTo>
                    <a:lnTo>
                      <a:pt x="358" y="220"/>
                    </a:lnTo>
                    <a:lnTo>
                      <a:pt x="363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3309938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38 h 361"/>
                  <a:gd name="T4" fmla="*/ 343 w 362"/>
                  <a:gd name="T5" fmla="*/ 99 h 361"/>
                  <a:gd name="T6" fmla="*/ 322 w 362"/>
                  <a:gd name="T7" fmla="*/ 66 h 361"/>
                  <a:gd name="T8" fmla="*/ 294 w 362"/>
                  <a:gd name="T9" fmla="*/ 38 h 361"/>
                  <a:gd name="T10" fmla="*/ 260 w 362"/>
                  <a:gd name="T11" fmla="*/ 17 h 361"/>
                  <a:gd name="T12" fmla="*/ 222 w 362"/>
                  <a:gd name="T13" fmla="*/ 3 h 361"/>
                  <a:gd name="T14" fmla="*/ 181 w 362"/>
                  <a:gd name="T15" fmla="*/ 0 h 361"/>
                  <a:gd name="T16" fmla="*/ 139 w 362"/>
                  <a:gd name="T17" fmla="*/ 3 h 361"/>
                  <a:gd name="T18" fmla="*/ 101 w 362"/>
                  <a:gd name="T19" fmla="*/ 17 h 361"/>
                  <a:gd name="T20" fmla="*/ 67 w 362"/>
                  <a:gd name="T21" fmla="*/ 38 h 361"/>
                  <a:gd name="T22" fmla="*/ 39 w 362"/>
                  <a:gd name="T23" fmla="*/ 66 h 361"/>
                  <a:gd name="T24" fmla="*/ 18 w 362"/>
                  <a:gd name="T25" fmla="*/ 99 h 361"/>
                  <a:gd name="T26" fmla="*/ 4 w 362"/>
                  <a:gd name="T27" fmla="*/ 138 h 361"/>
                  <a:gd name="T28" fmla="*/ 0 w 362"/>
                  <a:gd name="T29" fmla="*/ 180 h 361"/>
                  <a:gd name="T30" fmla="*/ 4 w 362"/>
                  <a:gd name="T31" fmla="*/ 220 h 361"/>
                  <a:gd name="T32" fmla="*/ 18 w 362"/>
                  <a:gd name="T33" fmla="*/ 259 h 361"/>
                  <a:gd name="T34" fmla="*/ 39 w 362"/>
                  <a:gd name="T35" fmla="*/ 292 h 361"/>
                  <a:gd name="T36" fmla="*/ 67 w 362"/>
                  <a:gd name="T37" fmla="*/ 320 h 361"/>
                  <a:gd name="T38" fmla="*/ 101 w 362"/>
                  <a:gd name="T39" fmla="*/ 341 h 361"/>
                  <a:gd name="T40" fmla="*/ 139 w 362"/>
                  <a:gd name="T41" fmla="*/ 355 h 361"/>
                  <a:gd name="T42" fmla="*/ 181 w 362"/>
                  <a:gd name="T43" fmla="*/ 361 h 361"/>
                  <a:gd name="T44" fmla="*/ 222 w 362"/>
                  <a:gd name="T45" fmla="*/ 355 h 361"/>
                  <a:gd name="T46" fmla="*/ 260 w 362"/>
                  <a:gd name="T47" fmla="*/ 341 h 361"/>
                  <a:gd name="T48" fmla="*/ 294 w 362"/>
                  <a:gd name="T49" fmla="*/ 320 h 361"/>
                  <a:gd name="T50" fmla="*/ 322 w 362"/>
                  <a:gd name="T51" fmla="*/ 292 h 361"/>
                  <a:gd name="T52" fmla="*/ 343 w 362"/>
                  <a:gd name="T53" fmla="*/ 259 h 361"/>
                  <a:gd name="T54" fmla="*/ 357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38"/>
                    </a:lnTo>
                    <a:lnTo>
                      <a:pt x="343" y="99"/>
                    </a:lnTo>
                    <a:lnTo>
                      <a:pt x="322" y="66"/>
                    </a:lnTo>
                    <a:lnTo>
                      <a:pt x="294" y="38"/>
                    </a:lnTo>
                    <a:lnTo>
                      <a:pt x="260" y="17"/>
                    </a:lnTo>
                    <a:lnTo>
                      <a:pt x="222" y="3"/>
                    </a:lnTo>
                    <a:lnTo>
                      <a:pt x="181" y="0"/>
                    </a:lnTo>
                    <a:lnTo>
                      <a:pt x="139" y="3"/>
                    </a:lnTo>
                    <a:lnTo>
                      <a:pt x="101" y="17"/>
                    </a:lnTo>
                    <a:lnTo>
                      <a:pt x="67" y="38"/>
                    </a:lnTo>
                    <a:lnTo>
                      <a:pt x="39" y="66"/>
                    </a:lnTo>
                    <a:lnTo>
                      <a:pt x="18" y="99"/>
                    </a:lnTo>
                    <a:lnTo>
                      <a:pt x="4" y="138"/>
                    </a:lnTo>
                    <a:lnTo>
                      <a:pt x="0" y="180"/>
                    </a:lnTo>
                    <a:lnTo>
                      <a:pt x="4" y="220"/>
                    </a:lnTo>
                    <a:lnTo>
                      <a:pt x="18" y="259"/>
                    </a:lnTo>
                    <a:lnTo>
                      <a:pt x="39" y="292"/>
                    </a:lnTo>
                    <a:lnTo>
                      <a:pt x="67" y="320"/>
                    </a:lnTo>
                    <a:lnTo>
                      <a:pt x="101" y="341"/>
                    </a:lnTo>
                    <a:lnTo>
                      <a:pt x="139" y="355"/>
                    </a:lnTo>
                    <a:lnTo>
                      <a:pt x="181" y="361"/>
                    </a:lnTo>
                    <a:lnTo>
                      <a:pt x="222" y="355"/>
                    </a:lnTo>
                    <a:lnTo>
                      <a:pt x="260" y="341"/>
                    </a:lnTo>
                    <a:lnTo>
                      <a:pt x="294" y="320"/>
                    </a:lnTo>
                    <a:lnTo>
                      <a:pt x="322" y="292"/>
                    </a:lnTo>
                    <a:lnTo>
                      <a:pt x="343" y="259"/>
                    </a:lnTo>
                    <a:lnTo>
                      <a:pt x="357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937126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38 h 361"/>
                  <a:gd name="T4" fmla="*/ 343 w 362"/>
                  <a:gd name="T5" fmla="*/ 99 h 361"/>
                  <a:gd name="T6" fmla="*/ 322 w 362"/>
                  <a:gd name="T7" fmla="*/ 66 h 361"/>
                  <a:gd name="T8" fmla="*/ 293 w 362"/>
                  <a:gd name="T9" fmla="*/ 38 h 361"/>
                  <a:gd name="T10" fmla="*/ 260 w 362"/>
                  <a:gd name="T11" fmla="*/ 17 h 361"/>
                  <a:gd name="T12" fmla="*/ 221 w 362"/>
                  <a:gd name="T13" fmla="*/ 3 h 361"/>
                  <a:gd name="T14" fmla="*/ 181 w 362"/>
                  <a:gd name="T15" fmla="*/ 0 h 361"/>
                  <a:gd name="T16" fmla="*/ 139 w 362"/>
                  <a:gd name="T17" fmla="*/ 3 h 361"/>
                  <a:gd name="T18" fmla="*/ 100 w 362"/>
                  <a:gd name="T19" fmla="*/ 17 h 361"/>
                  <a:gd name="T20" fmla="*/ 67 w 362"/>
                  <a:gd name="T21" fmla="*/ 38 h 361"/>
                  <a:gd name="T22" fmla="*/ 39 w 362"/>
                  <a:gd name="T23" fmla="*/ 66 h 361"/>
                  <a:gd name="T24" fmla="*/ 18 w 362"/>
                  <a:gd name="T25" fmla="*/ 99 h 361"/>
                  <a:gd name="T26" fmla="*/ 4 w 362"/>
                  <a:gd name="T27" fmla="*/ 138 h 361"/>
                  <a:gd name="T28" fmla="*/ 0 w 362"/>
                  <a:gd name="T29" fmla="*/ 180 h 361"/>
                  <a:gd name="T30" fmla="*/ 4 w 362"/>
                  <a:gd name="T31" fmla="*/ 220 h 361"/>
                  <a:gd name="T32" fmla="*/ 18 w 362"/>
                  <a:gd name="T33" fmla="*/ 259 h 361"/>
                  <a:gd name="T34" fmla="*/ 39 w 362"/>
                  <a:gd name="T35" fmla="*/ 292 h 361"/>
                  <a:gd name="T36" fmla="*/ 67 w 362"/>
                  <a:gd name="T37" fmla="*/ 320 h 361"/>
                  <a:gd name="T38" fmla="*/ 100 w 362"/>
                  <a:gd name="T39" fmla="*/ 341 h 361"/>
                  <a:gd name="T40" fmla="*/ 139 w 362"/>
                  <a:gd name="T41" fmla="*/ 355 h 361"/>
                  <a:gd name="T42" fmla="*/ 181 w 362"/>
                  <a:gd name="T43" fmla="*/ 361 h 361"/>
                  <a:gd name="T44" fmla="*/ 221 w 362"/>
                  <a:gd name="T45" fmla="*/ 355 h 361"/>
                  <a:gd name="T46" fmla="*/ 260 w 362"/>
                  <a:gd name="T47" fmla="*/ 341 h 361"/>
                  <a:gd name="T48" fmla="*/ 293 w 362"/>
                  <a:gd name="T49" fmla="*/ 320 h 361"/>
                  <a:gd name="T50" fmla="*/ 322 w 362"/>
                  <a:gd name="T51" fmla="*/ 292 h 361"/>
                  <a:gd name="T52" fmla="*/ 343 w 362"/>
                  <a:gd name="T53" fmla="*/ 259 h 361"/>
                  <a:gd name="T54" fmla="*/ 357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38"/>
                    </a:lnTo>
                    <a:lnTo>
                      <a:pt x="343" y="99"/>
                    </a:lnTo>
                    <a:lnTo>
                      <a:pt x="322" y="66"/>
                    </a:lnTo>
                    <a:lnTo>
                      <a:pt x="293" y="38"/>
                    </a:lnTo>
                    <a:lnTo>
                      <a:pt x="260" y="17"/>
                    </a:lnTo>
                    <a:lnTo>
                      <a:pt x="221" y="3"/>
                    </a:lnTo>
                    <a:lnTo>
                      <a:pt x="181" y="0"/>
                    </a:lnTo>
                    <a:lnTo>
                      <a:pt x="139" y="3"/>
                    </a:lnTo>
                    <a:lnTo>
                      <a:pt x="100" y="17"/>
                    </a:lnTo>
                    <a:lnTo>
                      <a:pt x="67" y="38"/>
                    </a:lnTo>
                    <a:lnTo>
                      <a:pt x="39" y="66"/>
                    </a:lnTo>
                    <a:lnTo>
                      <a:pt x="18" y="99"/>
                    </a:lnTo>
                    <a:lnTo>
                      <a:pt x="4" y="138"/>
                    </a:lnTo>
                    <a:lnTo>
                      <a:pt x="0" y="180"/>
                    </a:lnTo>
                    <a:lnTo>
                      <a:pt x="4" y="220"/>
                    </a:lnTo>
                    <a:lnTo>
                      <a:pt x="18" y="259"/>
                    </a:lnTo>
                    <a:lnTo>
                      <a:pt x="39" y="292"/>
                    </a:lnTo>
                    <a:lnTo>
                      <a:pt x="67" y="320"/>
                    </a:lnTo>
                    <a:lnTo>
                      <a:pt x="100" y="341"/>
                    </a:lnTo>
                    <a:lnTo>
                      <a:pt x="139" y="355"/>
                    </a:lnTo>
                    <a:lnTo>
                      <a:pt x="181" y="361"/>
                    </a:lnTo>
                    <a:lnTo>
                      <a:pt x="221" y="355"/>
                    </a:lnTo>
                    <a:lnTo>
                      <a:pt x="260" y="341"/>
                    </a:lnTo>
                    <a:lnTo>
                      <a:pt x="293" y="320"/>
                    </a:lnTo>
                    <a:lnTo>
                      <a:pt x="322" y="292"/>
                    </a:lnTo>
                    <a:lnTo>
                      <a:pt x="343" y="259"/>
                    </a:lnTo>
                    <a:lnTo>
                      <a:pt x="357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5749926" y="3792538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38 h 361"/>
                  <a:gd name="T4" fmla="*/ 344 w 362"/>
                  <a:gd name="T5" fmla="*/ 99 h 361"/>
                  <a:gd name="T6" fmla="*/ 323 w 362"/>
                  <a:gd name="T7" fmla="*/ 66 h 361"/>
                  <a:gd name="T8" fmla="*/ 295 w 362"/>
                  <a:gd name="T9" fmla="*/ 38 h 361"/>
                  <a:gd name="T10" fmla="*/ 260 w 362"/>
                  <a:gd name="T11" fmla="*/ 17 h 361"/>
                  <a:gd name="T12" fmla="*/ 223 w 362"/>
                  <a:gd name="T13" fmla="*/ 3 h 361"/>
                  <a:gd name="T14" fmla="*/ 181 w 362"/>
                  <a:gd name="T15" fmla="*/ 0 h 361"/>
                  <a:gd name="T16" fmla="*/ 139 w 362"/>
                  <a:gd name="T17" fmla="*/ 3 h 361"/>
                  <a:gd name="T18" fmla="*/ 102 w 362"/>
                  <a:gd name="T19" fmla="*/ 17 h 361"/>
                  <a:gd name="T20" fmla="*/ 69 w 362"/>
                  <a:gd name="T21" fmla="*/ 38 h 361"/>
                  <a:gd name="T22" fmla="*/ 41 w 362"/>
                  <a:gd name="T23" fmla="*/ 66 h 361"/>
                  <a:gd name="T24" fmla="*/ 18 w 362"/>
                  <a:gd name="T25" fmla="*/ 99 h 361"/>
                  <a:gd name="T26" fmla="*/ 5 w 362"/>
                  <a:gd name="T27" fmla="*/ 138 h 361"/>
                  <a:gd name="T28" fmla="*/ 0 w 362"/>
                  <a:gd name="T29" fmla="*/ 180 h 361"/>
                  <a:gd name="T30" fmla="*/ 5 w 362"/>
                  <a:gd name="T31" fmla="*/ 220 h 361"/>
                  <a:gd name="T32" fmla="*/ 18 w 362"/>
                  <a:gd name="T33" fmla="*/ 259 h 361"/>
                  <a:gd name="T34" fmla="*/ 41 w 362"/>
                  <a:gd name="T35" fmla="*/ 292 h 361"/>
                  <a:gd name="T36" fmla="*/ 69 w 362"/>
                  <a:gd name="T37" fmla="*/ 320 h 361"/>
                  <a:gd name="T38" fmla="*/ 102 w 362"/>
                  <a:gd name="T39" fmla="*/ 341 h 361"/>
                  <a:gd name="T40" fmla="*/ 139 w 362"/>
                  <a:gd name="T41" fmla="*/ 355 h 361"/>
                  <a:gd name="T42" fmla="*/ 181 w 362"/>
                  <a:gd name="T43" fmla="*/ 361 h 361"/>
                  <a:gd name="T44" fmla="*/ 223 w 362"/>
                  <a:gd name="T45" fmla="*/ 355 h 361"/>
                  <a:gd name="T46" fmla="*/ 260 w 362"/>
                  <a:gd name="T47" fmla="*/ 341 h 361"/>
                  <a:gd name="T48" fmla="*/ 295 w 362"/>
                  <a:gd name="T49" fmla="*/ 320 h 361"/>
                  <a:gd name="T50" fmla="*/ 323 w 362"/>
                  <a:gd name="T51" fmla="*/ 292 h 361"/>
                  <a:gd name="T52" fmla="*/ 344 w 362"/>
                  <a:gd name="T53" fmla="*/ 259 h 361"/>
                  <a:gd name="T54" fmla="*/ 357 w 362"/>
                  <a:gd name="T55" fmla="*/ 220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38"/>
                    </a:lnTo>
                    <a:lnTo>
                      <a:pt x="344" y="99"/>
                    </a:lnTo>
                    <a:lnTo>
                      <a:pt x="323" y="66"/>
                    </a:lnTo>
                    <a:lnTo>
                      <a:pt x="295" y="38"/>
                    </a:lnTo>
                    <a:lnTo>
                      <a:pt x="260" y="17"/>
                    </a:lnTo>
                    <a:lnTo>
                      <a:pt x="223" y="3"/>
                    </a:lnTo>
                    <a:lnTo>
                      <a:pt x="181" y="0"/>
                    </a:lnTo>
                    <a:lnTo>
                      <a:pt x="139" y="3"/>
                    </a:lnTo>
                    <a:lnTo>
                      <a:pt x="102" y="17"/>
                    </a:lnTo>
                    <a:lnTo>
                      <a:pt x="69" y="38"/>
                    </a:lnTo>
                    <a:lnTo>
                      <a:pt x="41" y="66"/>
                    </a:lnTo>
                    <a:lnTo>
                      <a:pt x="18" y="99"/>
                    </a:lnTo>
                    <a:lnTo>
                      <a:pt x="5" y="138"/>
                    </a:lnTo>
                    <a:lnTo>
                      <a:pt x="0" y="180"/>
                    </a:lnTo>
                    <a:lnTo>
                      <a:pt x="5" y="220"/>
                    </a:lnTo>
                    <a:lnTo>
                      <a:pt x="18" y="259"/>
                    </a:lnTo>
                    <a:lnTo>
                      <a:pt x="41" y="292"/>
                    </a:lnTo>
                    <a:lnTo>
                      <a:pt x="69" y="320"/>
                    </a:lnTo>
                    <a:lnTo>
                      <a:pt x="102" y="341"/>
                    </a:lnTo>
                    <a:lnTo>
                      <a:pt x="139" y="355"/>
                    </a:lnTo>
                    <a:lnTo>
                      <a:pt x="181" y="361"/>
                    </a:lnTo>
                    <a:lnTo>
                      <a:pt x="223" y="355"/>
                    </a:lnTo>
                    <a:lnTo>
                      <a:pt x="260" y="341"/>
                    </a:lnTo>
                    <a:lnTo>
                      <a:pt x="295" y="320"/>
                    </a:lnTo>
                    <a:lnTo>
                      <a:pt x="323" y="292"/>
                    </a:lnTo>
                    <a:lnTo>
                      <a:pt x="344" y="259"/>
                    </a:lnTo>
                    <a:lnTo>
                      <a:pt x="357" y="220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6562726" y="3792538"/>
                <a:ext cx="288925" cy="287338"/>
              </a:xfrm>
              <a:custGeom>
                <a:avLst/>
                <a:gdLst>
                  <a:gd name="T0" fmla="*/ 364 w 364"/>
                  <a:gd name="T1" fmla="*/ 180 h 361"/>
                  <a:gd name="T2" fmla="*/ 358 w 364"/>
                  <a:gd name="T3" fmla="*/ 138 h 361"/>
                  <a:gd name="T4" fmla="*/ 344 w 364"/>
                  <a:gd name="T5" fmla="*/ 99 h 361"/>
                  <a:gd name="T6" fmla="*/ 323 w 364"/>
                  <a:gd name="T7" fmla="*/ 66 h 361"/>
                  <a:gd name="T8" fmla="*/ 295 w 364"/>
                  <a:gd name="T9" fmla="*/ 38 h 361"/>
                  <a:gd name="T10" fmla="*/ 262 w 364"/>
                  <a:gd name="T11" fmla="*/ 17 h 361"/>
                  <a:gd name="T12" fmla="*/ 223 w 364"/>
                  <a:gd name="T13" fmla="*/ 3 h 361"/>
                  <a:gd name="T14" fmla="*/ 181 w 364"/>
                  <a:gd name="T15" fmla="*/ 0 h 361"/>
                  <a:gd name="T16" fmla="*/ 141 w 364"/>
                  <a:gd name="T17" fmla="*/ 3 h 361"/>
                  <a:gd name="T18" fmla="*/ 102 w 364"/>
                  <a:gd name="T19" fmla="*/ 17 h 361"/>
                  <a:gd name="T20" fmla="*/ 69 w 364"/>
                  <a:gd name="T21" fmla="*/ 38 h 361"/>
                  <a:gd name="T22" fmla="*/ 40 w 364"/>
                  <a:gd name="T23" fmla="*/ 66 h 361"/>
                  <a:gd name="T24" fmla="*/ 19 w 364"/>
                  <a:gd name="T25" fmla="*/ 99 h 361"/>
                  <a:gd name="T26" fmla="*/ 5 w 364"/>
                  <a:gd name="T27" fmla="*/ 138 h 361"/>
                  <a:gd name="T28" fmla="*/ 0 w 364"/>
                  <a:gd name="T29" fmla="*/ 180 h 361"/>
                  <a:gd name="T30" fmla="*/ 5 w 364"/>
                  <a:gd name="T31" fmla="*/ 220 h 361"/>
                  <a:gd name="T32" fmla="*/ 19 w 364"/>
                  <a:gd name="T33" fmla="*/ 259 h 361"/>
                  <a:gd name="T34" fmla="*/ 40 w 364"/>
                  <a:gd name="T35" fmla="*/ 292 h 361"/>
                  <a:gd name="T36" fmla="*/ 69 w 364"/>
                  <a:gd name="T37" fmla="*/ 320 h 361"/>
                  <a:gd name="T38" fmla="*/ 102 w 364"/>
                  <a:gd name="T39" fmla="*/ 341 h 361"/>
                  <a:gd name="T40" fmla="*/ 141 w 364"/>
                  <a:gd name="T41" fmla="*/ 355 h 361"/>
                  <a:gd name="T42" fmla="*/ 181 w 364"/>
                  <a:gd name="T43" fmla="*/ 361 h 361"/>
                  <a:gd name="T44" fmla="*/ 223 w 364"/>
                  <a:gd name="T45" fmla="*/ 355 h 361"/>
                  <a:gd name="T46" fmla="*/ 262 w 364"/>
                  <a:gd name="T47" fmla="*/ 341 h 361"/>
                  <a:gd name="T48" fmla="*/ 295 w 364"/>
                  <a:gd name="T49" fmla="*/ 320 h 361"/>
                  <a:gd name="T50" fmla="*/ 323 w 364"/>
                  <a:gd name="T51" fmla="*/ 292 h 361"/>
                  <a:gd name="T52" fmla="*/ 344 w 364"/>
                  <a:gd name="T53" fmla="*/ 259 h 361"/>
                  <a:gd name="T54" fmla="*/ 358 w 364"/>
                  <a:gd name="T55" fmla="*/ 220 h 361"/>
                  <a:gd name="T56" fmla="*/ 364 w 364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4" h="361">
                    <a:moveTo>
                      <a:pt x="364" y="180"/>
                    </a:moveTo>
                    <a:lnTo>
                      <a:pt x="358" y="138"/>
                    </a:lnTo>
                    <a:lnTo>
                      <a:pt x="344" y="99"/>
                    </a:lnTo>
                    <a:lnTo>
                      <a:pt x="323" y="66"/>
                    </a:lnTo>
                    <a:lnTo>
                      <a:pt x="295" y="38"/>
                    </a:lnTo>
                    <a:lnTo>
                      <a:pt x="262" y="17"/>
                    </a:lnTo>
                    <a:lnTo>
                      <a:pt x="223" y="3"/>
                    </a:lnTo>
                    <a:lnTo>
                      <a:pt x="181" y="0"/>
                    </a:lnTo>
                    <a:lnTo>
                      <a:pt x="141" y="3"/>
                    </a:lnTo>
                    <a:lnTo>
                      <a:pt x="102" y="17"/>
                    </a:lnTo>
                    <a:lnTo>
                      <a:pt x="69" y="38"/>
                    </a:lnTo>
                    <a:lnTo>
                      <a:pt x="40" y="66"/>
                    </a:lnTo>
                    <a:lnTo>
                      <a:pt x="19" y="99"/>
                    </a:lnTo>
                    <a:lnTo>
                      <a:pt x="5" y="138"/>
                    </a:lnTo>
                    <a:lnTo>
                      <a:pt x="0" y="180"/>
                    </a:lnTo>
                    <a:lnTo>
                      <a:pt x="5" y="220"/>
                    </a:lnTo>
                    <a:lnTo>
                      <a:pt x="19" y="259"/>
                    </a:lnTo>
                    <a:lnTo>
                      <a:pt x="40" y="292"/>
                    </a:lnTo>
                    <a:lnTo>
                      <a:pt x="69" y="320"/>
                    </a:lnTo>
                    <a:lnTo>
                      <a:pt x="102" y="341"/>
                    </a:lnTo>
                    <a:lnTo>
                      <a:pt x="141" y="355"/>
                    </a:lnTo>
                    <a:lnTo>
                      <a:pt x="181" y="361"/>
                    </a:lnTo>
                    <a:lnTo>
                      <a:pt x="223" y="355"/>
                    </a:lnTo>
                    <a:lnTo>
                      <a:pt x="262" y="341"/>
                    </a:lnTo>
                    <a:lnTo>
                      <a:pt x="295" y="320"/>
                    </a:lnTo>
                    <a:lnTo>
                      <a:pt x="323" y="292"/>
                    </a:lnTo>
                    <a:lnTo>
                      <a:pt x="344" y="259"/>
                    </a:lnTo>
                    <a:lnTo>
                      <a:pt x="358" y="220"/>
                    </a:lnTo>
                    <a:lnTo>
                      <a:pt x="364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39195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8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2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41 w 362"/>
                  <a:gd name="T17" fmla="*/ 5 h 361"/>
                  <a:gd name="T18" fmla="*/ 102 w 362"/>
                  <a:gd name="T19" fmla="*/ 19 h 361"/>
                  <a:gd name="T20" fmla="*/ 69 w 362"/>
                  <a:gd name="T21" fmla="*/ 40 h 361"/>
                  <a:gd name="T22" fmla="*/ 40 w 362"/>
                  <a:gd name="T23" fmla="*/ 68 h 361"/>
                  <a:gd name="T24" fmla="*/ 19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9 w 362"/>
                  <a:gd name="T33" fmla="*/ 261 h 361"/>
                  <a:gd name="T34" fmla="*/ 40 w 362"/>
                  <a:gd name="T35" fmla="*/ 294 h 361"/>
                  <a:gd name="T36" fmla="*/ 69 w 362"/>
                  <a:gd name="T37" fmla="*/ 322 h 361"/>
                  <a:gd name="T38" fmla="*/ 102 w 362"/>
                  <a:gd name="T39" fmla="*/ 343 h 361"/>
                  <a:gd name="T40" fmla="*/ 141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2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8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8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1" y="5"/>
                    </a:lnTo>
                    <a:lnTo>
                      <a:pt x="102" y="19"/>
                    </a:lnTo>
                    <a:lnTo>
                      <a:pt x="69" y="40"/>
                    </a:lnTo>
                    <a:lnTo>
                      <a:pt x="40" y="68"/>
                    </a:lnTo>
                    <a:lnTo>
                      <a:pt x="19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9" y="261"/>
                    </a:lnTo>
                    <a:lnTo>
                      <a:pt x="40" y="294"/>
                    </a:lnTo>
                    <a:lnTo>
                      <a:pt x="69" y="322"/>
                    </a:lnTo>
                    <a:lnTo>
                      <a:pt x="102" y="343"/>
                    </a:lnTo>
                    <a:lnTo>
                      <a:pt x="141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8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43259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6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0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2 w 362"/>
                  <a:gd name="T19" fmla="*/ 19 h 361"/>
                  <a:gd name="T20" fmla="*/ 68 w 362"/>
                  <a:gd name="T21" fmla="*/ 40 h 361"/>
                  <a:gd name="T22" fmla="*/ 40 w 362"/>
                  <a:gd name="T23" fmla="*/ 68 h 361"/>
                  <a:gd name="T24" fmla="*/ 17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7 w 362"/>
                  <a:gd name="T33" fmla="*/ 261 h 361"/>
                  <a:gd name="T34" fmla="*/ 40 w 362"/>
                  <a:gd name="T35" fmla="*/ 294 h 361"/>
                  <a:gd name="T36" fmla="*/ 68 w 362"/>
                  <a:gd name="T37" fmla="*/ 322 h 361"/>
                  <a:gd name="T38" fmla="*/ 102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0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6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6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7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7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6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4733926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6 w 362"/>
                  <a:gd name="T3" fmla="*/ 140 h 361"/>
                  <a:gd name="T4" fmla="*/ 342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1 w 362"/>
                  <a:gd name="T13" fmla="*/ 5 h 361"/>
                  <a:gd name="T14" fmla="*/ 181 w 362"/>
                  <a:gd name="T15" fmla="*/ 0 h 361"/>
                  <a:gd name="T16" fmla="*/ 138 w 362"/>
                  <a:gd name="T17" fmla="*/ 5 h 361"/>
                  <a:gd name="T18" fmla="*/ 100 w 362"/>
                  <a:gd name="T19" fmla="*/ 19 h 361"/>
                  <a:gd name="T20" fmla="*/ 66 w 362"/>
                  <a:gd name="T21" fmla="*/ 40 h 361"/>
                  <a:gd name="T22" fmla="*/ 38 w 362"/>
                  <a:gd name="T23" fmla="*/ 68 h 361"/>
                  <a:gd name="T24" fmla="*/ 17 w 362"/>
                  <a:gd name="T25" fmla="*/ 101 h 361"/>
                  <a:gd name="T26" fmla="*/ 3 w 362"/>
                  <a:gd name="T27" fmla="*/ 140 h 361"/>
                  <a:gd name="T28" fmla="*/ 0 w 362"/>
                  <a:gd name="T29" fmla="*/ 180 h 361"/>
                  <a:gd name="T30" fmla="*/ 3 w 362"/>
                  <a:gd name="T31" fmla="*/ 222 h 361"/>
                  <a:gd name="T32" fmla="*/ 17 w 362"/>
                  <a:gd name="T33" fmla="*/ 261 h 361"/>
                  <a:gd name="T34" fmla="*/ 38 w 362"/>
                  <a:gd name="T35" fmla="*/ 294 h 361"/>
                  <a:gd name="T36" fmla="*/ 66 w 362"/>
                  <a:gd name="T37" fmla="*/ 322 h 361"/>
                  <a:gd name="T38" fmla="*/ 100 w 362"/>
                  <a:gd name="T39" fmla="*/ 343 h 361"/>
                  <a:gd name="T40" fmla="*/ 138 w 362"/>
                  <a:gd name="T41" fmla="*/ 357 h 361"/>
                  <a:gd name="T42" fmla="*/ 181 w 362"/>
                  <a:gd name="T43" fmla="*/ 361 h 361"/>
                  <a:gd name="T44" fmla="*/ 221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2 w 362"/>
                  <a:gd name="T53" fmla="*/ 261 h 361"/>
                  <a:gd name="T54" fmla="*/ 356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6" y="140"/>
                    </a:lnTo>
                    <a:lnTo>
                      <a:pt x="342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1" y="5"/>
                    </a:lnTo>
                    <a:lnTo>
                      <a:pt x="181" y="0"/>
                    </a:lnTo>
                    <a:lnTo>
                      <a:pt x="138" y="5"/>
                    </a:lnTo>
                    <a:lnTo>
                      <a:pt x="100" y="19"/>
                    </a:lnTo>
                    <a:lnTo>
                      <a:pt x="66" y="40"/>
                    </a:lnTo>
                    <a:lnTo>
                      <a:pt x="38" y="68"/>
                    </a:lnTo>
                    <a:lnTo>
                      <a:pt x="17" y="101"/>
                    </a:lnTo>
                    <a:lnTo>
                      <a:pt x="3" y="140"/>
                    </a:lnTo>
                    <a:lnTo>
                      <a:pt x="0" y="180"/>
                    </a:lnTo>
                    <a:lnTo>
                      <a:pt x="3" y="222"/>
                    </a:lnTo>
                    <a:lnTo>
                      <a:pt x="17" y="261"/>
                    </a:lnTo>
                    <a:lnTo>
                      <a:pt x="38" y="294"/>
                    </a:lnTo>
                    <a:lnTo>
                      <a:pt x="66" y="322"/>
                    </a:lnTo>
                    <a:lnTo>
                      <a:pt x="100" y="343"/>
                    </a:lnTo>
                    <a:lnTo>
                      <a:pt x="138" y="357"/>
                    </a:lnTo>
                    <a:lnTo>
                      <a:pt x="181" y="361"/>
                    </a:lnTo>
                    <a:lnTo>
                      <a:pt x="221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2" y="261"/>
                    </a:lnTo>
                    <a:lnTo>
                      <a:pt x="356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5138738" y="4400551"/>
                <a:ext cx="288925" cy="287338"/>
              </a:xfrm>
              <a:custGeom>
                <a:avLst/>
                <a:gdLst>
                  <a:gd name="T0" fmla="*/ 363 w 363"/>
                  <a:gd name="T1" fmla="*/ 180 h 361"/>
                  <a:gd name="T2" fmla="*/ 358 w 363"/>
                  <a:gd name="T3" fmla="*/ 140 h 361"/>
                  <a:gd name="T4" fmla="*/ 344 w 363"/>
                  <a:gd name="T5" fmla="*/ 101 h 361"/>
                  <a:gd name="T6" fmla="*/ 323 w 363"/>
                  <a:gd name="T7" fmla="*/ 68 h 361"/>
                  <a:gd name="T8" fmla="*/ 295 w 363"/>
                  <a:gd name="T9" fmla="*/ 40 h 361"/>
                  <a:gd name="T10" fmla="*/ 262 w 363"/>
                  <a:gd name="T11" fmla="*/ 19 h 361"/>
                  <a:gd name="T12" fmla="*/ 223 w 363"/>
                  <a:gd name="T13" fmla="*/ 5 h 361"/>
                  <a:gd name="T14" fmla="*/ 181 w 363"/>
                  <a:gd name="T15" fmla="*/ 0 h 361"/>
                  <a:gd name="T16" fmla="*/ 140 w 363"/>
                  <a:gd name="T17" fmla="*/ 5 h 361"/>
                  <a:gd name="T18" fmla="*/ 102 w 363"/>
                  <a:gd name="T19" fmla="*/ 19 h 361"/>
                  <a:gd name="T20" fmla="*/ 68 w 363"/>
                  <a:gd name="T21" fmla="*/ 40 h 361"/>
                  <a:gd name="T22" fmla="*/ 40 w 363"/>
                  <a:gd name="T23" fmla="*/ 68 h 361"/>
                  <a:gd name="T24" fmla="*/ 19 w 363"/>
                  <a:gd name="T25" fmla="*/ 101 h 361"/>
                  <a:gd name="T26" fmla="*/ 5 w 363"/>
                  <a:gd name="T27" fmla="*/ 140 h 361"/>
                  <a:gd name="T28" fmla="*/ 0 w 363"/>
                  <a:gd name="T29" fmla="*/ 180 h 361"/>
                  <a:gd name="T30" fmla="*/ 5 w 363"/>
                  <a:gd name="T31" fmla="*/ 222 h 361"/>
                  <a:gd name="T32" fmla="*/ 19 w 363"/>
                  <a:gd name="T33" fmla="*/ 261 h 361"/>
                  <a:gd name="T34" fmla="*/ 40 w 363"/>
                  <a:gd name="T35" fmla="*/ 294 h 361"/>
                  <a:gd name="T36" fmla="*/ 68 w 363"/>
                  <a:gd name="T37" fmla="*/ 322 h 361"/>
                  <a:gd name="T38" fmla="*/ 102 w 363"/>
                  <a:gd name="T39" fmla="*/ 343 h 361"/>
                  <a:gd name="T40" fmla="*/ 140 w 363"/>
                  <a:gd name="T41" fmla="*/ 357 h 361"/>
                  <a:gd name="T42" fmla="*/ 181 w 363"/>
                  <a:gd name="T43" fmla="*/ 361 h 361"/>
                  <a:gd name="T44" fmla="*/ 223 w 363"/>
                  <a:gd name="T45" fmla="*/ 357 h 361"/>
                  <a:gd name="T46" fmla="*/ 262 w 363"/>
                  <a:gd name="T47" fmla="*/ 343 h 361"/>
                  <a:gd name="T48" fmla="*/ 295 w 363"/>
                  <a:gd name="T49" fmla="*/ 322 h 361"/>
                  <a:gd name="T50" fmla="*/ 323 w 363"/>
                  <a:gd name="T51" fmla="*/ 294 h 361"/>
                  <a:gd name="T52" fmla="*/ 344 w 363"/>
                  <a:gd name="T53" fmla="*/ 261 h 361"/>
                  <a:gd name="T54" fmla="*/ 358 w 363"/>
                  <a:gd name="T55" fmla="*/ 222 h 361"/>
                  <a:gd name="T56" fmla="*/ 363 w 363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361">
                    <a:moveTo>
                      <a:pt x="363" y="180"/>
                    </a:moveTo>
                    <a:lnTo>
                      <a:pt x="358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0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9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9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40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8" y="222"/>
                    </a:lnTo>
                    <a:lnTo>
                      <a:pt x="363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5546726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8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1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40 w 362"/>
                  <a:gd name="T17" fmla="*/ 5 h 361"/>
                  <a:gd name="T18" fmla="*/ 102 w 362"/>
                  <a:gd name="T19" fmla="*/ 19 h 361"/>
                  <a:gd name="T20" fmla="*/ 68 w 362"/>
                  <a:gd name="T21" fmla="*/ 40 h 361"/>
                  <a:gd name="T22" fmla="*/ 40 w 362"/>
                  <a:gd name="T23" fmla="*/ 68 h 361"/>
                  <a:gd name="T24" fmla="*/ 19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9 w 362"/>
                  <a:gd name="T33" fmla="*/ 261 h 361"/>
                  <a:gd name="T34" fmla="*/ 40 w 362"/>
                  <a:gd name="T35" fmla="*/ 294 h 361"/>
                  <a:gd name="T36" fmla="*/ 68 w 362"/>
                  <a:gd name="T37" fmla="*/ 322 h 361"/>
                  <a:gd name="T38" fmla="*/ 102 w 362"/>
                  <a:gd name="T39" fmla="*/ 343 h 361"/>
                  <a:gd name="T40" fmla="*/ 140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1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8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8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1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0" y="5"/>
                    </a:lnTo>
                    <a:lnTo>
                      <a:pt x="102" y="19"/>
                    </a:lnTo>
                    <a:lnTo>
                      <a:pt x="68" y="40"/>
                    </a:lnTo>
                    <a:lnTo>
                      <a:pt x="40" y="68"/>
                    </a:lnTo>
                    <a:lnTo>
                      <a:pt x="19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9" y="261"/>
                    </a:lnTo>
                    <a:lnTo>
                      <a:pt x="40" y="294"/>
                    </a:lnTo>
                    <a:lnTo>
                      <a:pt x="68" y="322"/>
                    </a:lnTo>
                    <a:lnTo>
                      <a:pt x="102" y="343"/>
                    </a:lnTo>
                    <a:lnTo>
                      <a:pt x="140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1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8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5953126" y="4400551"/>
                <a:ext cx="287338" cy="287338"/>
              </a:xfrm>
              <a:custGeom>
                <a:avLst/>
                <a:gdLst>
                  <a:gd name="T0" fmla="*/ 361 w 361"/>
                  <a:gd name="T1" fmla="*/ 180 h 361"/>
                  <a:gd name="T2" fmla="*/ 356 w 361"/>
                  <a:gd name="T3" fmla="*/ 140 h 361"/>
                  <a:gd name="T4" fmla="*/ 344 w 361"/>
                  <a:gd name="T5" fmla="*/ 101 h 361"/>
                  <a:gd name="T6" fmla="*/ 321 w 361"/>
                  <a:gd name="T7" fmla="*/ 68 h 361"/>
                  <a:gd name="T8" fmla="*/ 293 w 361"/>
                  <a:gd name="T9" fmla="*/ 40 h 361"/>
                  <a:gd name="T10" fmla="*/ 259 w 361"/>
                  <a:gd name="T11" fmla="*/ 19 h 361"/>
                  <a:gd name="T12" fmla="*/ 223 w 361"/>
                  <a:gd name="T13" fmla="*/ 5 h 361"/>
                  <a:gd name="T14" fmla="*/ 180 w 361"/>
                  <a:gd name="T15" fmla="*/ 0 h 361"/>
                  <a:gd name="T16" fmla="*/ 138 w 361"/>
                  <a:gd name="T17" fmla="*/ 5 h 361"/>
                  <a:gd name="T18" fmla="*/ 101 w 361"/>
                  <a:gd name="T19" fmla="*/ 19 h 361"/>
                  <a:gd name="T20" fmla="*/ 66 w 361"/>
                  <a:gd name="T21" fmla="*/ 40 h 361"/>
                  <a:gd name="T22" fmla="*/ 38 w 361"/>
                  <a:gd name="T23" fmla="*/ 68 h 361"/>
                  <a:gd name="T24" fmla="*/ 17 w 361"/>
                  <a:gd name="T25" fmla="*/ 101 h 361"/>
                  <a:gd name="T26" fmla="*/ 5 w 361"/>
                  <a:gd name="T27" fmla="*/ 140 h 361"/>
                  <a:gd name="T28" fmla="*/ 0 w 361"/>
                  <a:gd name="T29" fmla="*/ 180 h 361"/>
                  <a:gd name="T30" fmla="*/ 5 w 361"/>
                  <a:gd name="T31" fmla="*/ 222 h 361"/>
                  <a:gd name="T32" fmla="*/ 17 w 361"/>
                  <a:gd name="T33" fmla="*/ 261 h 361"/>
                  <a:gd name="T34" fmla="*/ 38 w 361"/>
                  <a:gd name="T35" fmla="*/ 294 h 361"/>
                  <a:gd name="T36" fmla="*/ 66 w 361"/>
                  <a:gd name="T37" fmla="*/ 322 h 361"/>
                  <a:gd name="T38" fmla="*/ 101 w 361"/>
                  <a:gd name="T39" fmla="*/ 343 h 361"/>
                  <a:gd name="T40" fmla="*/ 138 w 361"/>
                  <a:gd name="T41" fmla="*/ 357 h 361"/>
                  <a:gd name="T42" fmla="*/ 180 w 361"/>
                  <a:gd name="T43" fmla="*/ 361 h 361"/>
                  <a:gd name="T44" fmla="*/ 223 w 361"/>
                  <a:gd name="T45" fmla="*/ 357 h 361"/>
                  <a:gd name="T46" fmla="*/ 259 w 361"/>
                  <a:gd name="T47" fmla="*/ 343 h 361"/>
                  <a:gd name="T48" fmla="*/ 293 w 361"/>
                  <a:gd name="T49" fmla="*/ 322 h 361"/>
                  <a:gd name="T50" fmla="*/ 321 w 361"/>
                  <a:gd name="T51" fmla="*/ 294 h 361"/>
                  <a:gd name="T52" fmla="*/ 344 w 361"/>
                  <a:gd name="T53" fmla="*/ 261 h 361"/>
                  <a:gd name="T54" fmla="*/ 356 w 361"/>
                  <a:gd name="T55" fmla="*/ 222 h 361"/>
                  <a:gd name="T56" fmla="*/ 361 w 361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361">
                    <a:moveTo>
                      <a:pt x="361" y="180"/>
                    </a:moveTo>
                    <a:lnTo>
                      <a:pt x="356" y="140"/>
                    </a:lnTo>
                    <a:lnTo>
                      <a:pt x="344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59" y="19"/>
                    </a:lnTo>
                    <a:lnTo>
                      <a:pt x="223" y="5"/>
                    </a:lnTo>
                    <a:lnTo>
                      <a:pt x="180" y="0"/>
                    </a:lnTo>
                    <a:lnTo>
                      <a:pt x="138" y="5"/>
                    </a:lnTo>
                    <a:lnTo>
                      <a:pt x="101" y="19"/>
                    </a:lnTo>
                    <a:lnTo>
                      <a:pt x="66" y="40"/>
                    </a:lnTo>
                    <a:lnTo>
                      <a:pt x="38" y="68"/>
                    </a:lnTo>
                    <a:lnTo>
                      <a:pt x="17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7" y="261"/>
                    </a:lnTo>
                    <a:lnTo>
                      <a:pt x="38" y="294"/>
                    </a:lnTo>
                    <a:lnTo>
                      <a:pt x="66" y="322"/>
                    </a:lnTo>
                    <a:lnTo>
                      <a:pt x="101" y="343"/>
                    </a:lnTo>
                    <a:lnTo>
                      <a:pt x="138" y="357"/>
                    </a:lnTo>
                    <a:lnTo>
                      <a:pt x="180" y="361"/>
                    </a:lnTo>
                    <a:lnTo>
                      <a:pt x="223" y="357"/>
                    </a:lnTo>
                    <a:lnTo>
                      <a:pt x="259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4" y="261"/>
                    </a:lnTo>
                    <a:lnTo>
                      <a:pt x="356" y="222"/>
                    </a:lnTo>
                    <a:lnTo>
                      <a:pt x="361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35131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6 w 362"/>
                  <a:gd name="T3" fmla="*/ 140 h 361"/>
                  <a:gd name="T4" fmla="*/ 342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1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0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7 w 362"/>
                  <a:gd name="T25" fmla="*/ 101 h 361"/>
                  <a:gd name="T26" fmla="*/ 3 w 362"/>
                  <a:gd name="T27" fmla="*/ 140 h 361"/>
                  <a:gd name="T28" fmla="*/ 0 w 362"/>
                  <a:gd name="T29" fmla="*/ 180 h 361"/>
                  <a:gd name="T30" fmla="*/ 3 w 362"/>
                  <a:gd name="T31" fmla="*/ 222 h 361"/>
                  <a:gd name="T32" fmla="*/ 17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0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1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2 w 362"/>
                  <a:gd name="T53" fmla="*/ 261 h 361"/>
                  <a:gd name="T54" fmla="*/ 356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6" y="140"/>
                    </a:lnTo>
                    <a:lnTo>
                      <a:pt x="342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1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0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7" y="101"/>
                    </a:lnTo>
                    <a:lnTo>
                      <a:pt x="3" y="140"/>
                    </a:lnTo>
                    <a:lnTo>
                      <a:pt x="0" y="180"/>
                    </a:lnTo>
                    <a:lnTo>
                      <a:pt x="3" y="222"/>
                    </a:lnTo>
                    <a:lnTo>
                      <a:pt x="17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0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1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2" y="261"/>
                    </a:lnTo>
                    <a:lnTo>
                      <a:pt x="356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31067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7 w 362"/>
                  <a:gd name="T3" fmla="*/ 140 h 361"/>
                  <a:gd name="T4" fmla="*/ 344 w 362"/>
                  <a:gd name="T5" fmla="*/ 101 h 361"/>
                  <a:gd name="T6" fmla="*/ 321 w 362"/>
                  <a:gd name="T7" fmla="*/ 68 h 361"/>
                  <a:gd name="T8" fmla="*/ 293 w 362"/>
                  <a:gd name="T9" fmla="*/ 40 h 361"/>
                  <a:gd name="T10" fmla="*/ 260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39 w 362"/>
                  <a:gd name="T17" fmla="*/ 5 h 361"/>
                  <a:gd name="T18" fmla="*/ 102 w 362"/>
                  <a:gd name="T19" fmla="*/ 19 h 361"/>
                  <a:gd name="T20" fmla="*/ 67 w 362"/>
                  <a:gd name="T21" fmla="*/ 40 h 361"/>
                  <a:gd name="T22" fmla="*/ 39 w 362"/>
                  <a:gd name="T23" fmla="*/ 68 h 361"/>
                  <a:gd name="T24" fmla="*/ 18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18 w 362"/>
                  <a:gd name="T33" fmla="*/ 261 h 361"/>
                  <a:gd name="T34" fmla="*/ 39 w 362"/>
                  <a:gd name="T35" fmla="*/ 294 h 361"/>
                  <a:gd name="T36" fmla="*/ 67 w 362"/>
                  <a:gd name="T37" fmla="*/ 322 h 361"/>
                  <a:gd name="T38" fmla="*/ 102 w 362"/>
                  <a:gd name="T39" fmla="*/ 343 h 361"/>
                  <a:gd name="T40" fmla="*/ 139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0 w 362"/>
                  <a:gd name="T47" fmla="*/ 343 h 361"/>
                  <a:gd name="T48" fmla="*/ 293 w 362"/>
                  <a:gd name="T49" fmla="*/ 322 h 361"/>
                  <a:gd name="T50" fmla="*/ 321 w 362"/>
                  <a:gd name="T51" fmla="*/ 294 h 361"/>
                  <a:gd name="T52" fmla="*/ 344 w 362"/>
                  <a:gd name="T53" fmla="*/ 261 h 361"/>
                  <a:gd name="T54" fmla="*/ 357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7" y="140"/>
                    </a:lnTo>
                    <a:lnTo>
                      <a:pt x="344" y="101"/>
                    </a:lnTo>
                    <a:lnTo>
                      <a:pt x="321" y="68"/>
                    </a:lnTo>
                    <a:lnTo>
                      <a:pt x="293" y="40"/>
                    </a:lnTo>
                    <a:lnTo>
                      <a:pt x="260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39" y="5"/>
                    </a:lnTo>
                    <a:lnTo>
                      <a:pt x="102" y="19"/>
                    </a:lnTo>
                    <a:lnTo>
                      <a:pt x="67" y="40"/>
                    </a:lnTo>
                    <a:lnTo>
                      <a:pt x="39" y="68"/>
                    </a:lnTo>
                    <a:lnTo>
                      <a:pt x="18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18" y="261"/>
                    </a:lnTo>
                    <a:lnTo>
                      <a:pt x="39" y="294"/>
                    </a:lnTo>
                    <a:lnTo>
                      <a:pt x="67" y="322"/>
                    </a:lnTo>
                    <a:lnTo>
                      <a:pt x="102" y="343"/>
                    </a:lnTo>
                    <a:lnTo>
                      <a:pt x="139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0" y="343"/>
                    </a:lnTo>
                    <a:lnTo>
                      <a:pt x="293" y="322"/>
                    </a:lnTo>
                    <a:lnTo>
                      <a:pt x="321" y="294"/>
                    </a:lnTo>
                    <a:lnTo>
                      <a:pt x="344" y="261"/>
                    </a:lnTo>
                    <a:lnTo>
                      <a:pt x="357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2700338" y="4400551"/>
                <a:ext cx="287338" cy="287338"/>
              </a:xfrm>
              <a:custGeom>
                <a:avLst/>
                <a:gdLst>
                  <a:gd name="T0" fmla="*/ 362 w 362"/>
                  <a:gd name="T1" fmla="*/ 180 h 361"/>
                  <a:gd name="T2" fmla="*/ 359 w 362"/>
                  <a:gd name="T3" fmla="*/ 140 h 361"/>
                  <a:gd name="T4" fmla="*/ 344 w 362"/>
                  <a:gd name="T5" fmla="*/ 101 h 361"/>
                  <a:gd name="T6" fmla="*/ 323 w 362"/>
                  <a:gd name="T7" fmla="*/ 68 h 361"/>
                  <a:gd name="T8" fmla="*/ 295 w 362"/>
                  <a:gd name="T9" fmla="*/ 40 h 361"/>
                  <a:gd name="T10" fmla="*/ 262 w 362"/>
                  <a:gd name="T11" fmla="*/ 19 h 361"/>
                  <a:gd name="T12" fmla="*/ 223 w 362"/>
                  <a:gd name="T13" fmla="*/ 5 h 361"/>
                  <a:gd name="T14" fmla="*/ 181 w 362"/>
                  <a:gd name="T15" fmla="*/ 0 h 361"/>
                  <a:gd name="T16" fmla="*/ 141 w 362"/>
                  <a:gd name="T17" fmla="*/ 5 h 361"/>
                  <a:gd name="T18" fmla="*/ 102 w 362"/>
                  <a:gd name="T19" fmla="*/ 19 h 361"/>
                  <a:gd name="T20" fmla="*/ 69 w 362"/>
                  <a:gd name="T21" fmla="*/ 40 h 361"/>
                  <a:gd name="T22" fmla="*/ 41 w 362"/>
                  <a:gd name="T23" fmla="*/ 68 h 361"/>
                  <a:gd name="T24" fmla="*/ 20 w 362"/>
                  <a:gd name="T25" fmla="*/ 101 h 361"/>
                  <a:gd name="T26" fmla="*/ 5 w 362"/>
                  <a:gd name="T27" fmla="*/ 140 h 361"/>
                  <a:gd name="T28" fmla="*/ 0 w 362"/>
                  <a:gd name="T29" fmla="*/ 180 h 361"/>
                  <a:gd name="T30" fmla="*/ 5 w 362"/>
                  <a:gd name="T31" fmla="*/ 222 h 361"/>
                  <a:gd name="T32" fmla="*/ 20 w 362"/>
                  <a:gd name="T33" fmla="*/ 261 h 361"/>
                  <a:gd name="T34" fmla="*/ 41 w 362"/>
                  <a:gd name="T35" fmla="*/ 294 h 361"/>
                  <a:gd name="T36" fmla="*/ 69 w 362"/>
                  <a:gd name="T37" fmla="*/ 322 h 361"/>
                  <a:gd name="T38" fmla="*/ 102 w 362"/>
                  <a:gd name="T39" fmla="*/ 343 h 361"/>
                  <a:gd name="T40" fmla="*/ 141 w 362"/>
                  <a:gd name="T41" fmla="*/ 357 h 361"/>
                  <a:gd name="T42" fmla="*/ 181 w 362"/>
                  <a:gd name="T43" fmla="*/ 361 h 361"/>
                  <a:gd name="T44" fmla="*/ 223 w 362"/>
                  <a:gd name="T45" fmla="*/ 357 h 361"/>
                  <a:gd name="T46" fmla="*/ 262 w 362"/>
                  <a:gd name="T47" fmla="*/ 343 h 361"/>
                  <a:gd name="T48" fmla="*/ 295 w 362"/>
                  <a:gd name="T49" fmla="*/ 322 h 361"/>
                  <a:gd name="T50" fmla="*/ 323 w 362"/>
                  <a:gd name="T51" fmla="*/ 294 h 361"/>
                  <a:gd name="T52" fmla="*/ 344 w 362"/>
                  <a:gd name="T53" fmla="*/ 261 h 361"/>
                  <a:gd name="T54" fmla="*/ 359 w 362"/>
                  <a:gd name="T55" fmla="*/ 222 h 361"/>
                  <a:gd name="T56" fmla="*/ 362 w 362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2" h="361">
                    <a:moveTo>
                      <a:pt x="362" y="180"/>
                    </a:moveTo>
                    <a:lnTo>
                      <a:pt x="359" y="140"/>
                    </a:lnTo>
                    <a:lnTo>
                      <a:pt x="344" y="101"/>
                    </a:lnTo>
                    <a:lnTo>
                      <a:pt x="323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1" y="0"/>
                    </a:lnTo>
                    <a:lnTo>
                      <a:pt x="141" y="5"/>
                    </a:lnTo>
                    <a:lnTo>
                      <a:pt x="102" y="19"/>
                    </a:lnTo>
                    <a:lnTo>
                      <a:pt x="69" y="40"/>
                    </a:lnTo>
                    <a:lnTo>
                      <a:pt x="41" y="68"/>
                    </a:lnTo>
                    <a:lnTo>
                      <a:pt x="20" y="101"/>
                    </a:lnTo>
                    <a:lnTo>
                      <a:pt x="5" y="140"/>
                    </a:lnTo>
                    <a:lnTo>
                      <a:pt x="0" y="180"/>
                    </a:lnTo>
                    <a:lnTo>
                      <a:pt x="5" y="222"/>
                    </a:lnTo>
                    <a:lnTo>
                      <a:pt x="20" y="261"/>
                    </a:lnTo>
                    <a:lnTo>
                      <a:pt x="41" y="294"/>
                    </a:lnTo>
                    <a:lnTo>
                      <a:pt x="69" y="322"/>
                    </a:lnTo>
                    <a:lnTo>
                      <a:pt x="102" y="343"/>
                    </a:lnTo>
                    <a:lnTo>
                      <a:pt x="141" y="357"/>
                    </a:lnTo>
                    <a:lnTo>
                      <a:pt x="181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3" y="294"/>
                    </a:lnTo>
                    <a:lnTo>
                      <a:pt x="344" y="261"/>
                    </a:lnTo>
                    <a:lnTo>
                      <a:pt x="359" y="222"/>
                    </a:lnTo>
                    <a:lnTo>
                      <a:pt x="362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2292351" y="4400551"/>
                <a:ext cx="288925" cy="287338"/>
              </a:xfrm>
              <a:custGeom>
                <a:avLst/>
                <a:gdLst>
                  <a:gd name="T0" fmla="*/ 364 w 364"/>
                  <a:gd name="T1" fmla="*/ 180 h 361"/>
                  <a:gd name="T2" fmla="*/ 359 w 364"/>
                  <a:gd name="T3" fmla="*/ 140 h 361"/>
                  <a:gd name="T4" fmla="*/ 345 w 364"/>
                  <a:gd name="T5" fmla="*/ 101 h 361"/>
                  <a:gd name="T6" fmla="*/ 324 w 364"/>
                  <a:gd name="T7" fmla="*/ 68 h 361"/>
                  <a:gd name="T8" fmla="*/ 295 w 364"/>
                  <a:gd name="T9" fmla="*/ 40 h 361"/>
                  <a:gd name="T10" fmla="*/ 262 w 364"/>
                  <a:gd name="T11" fmla="*/ 19 h 361"/>
                  <a:gd name="T12" fmla="*/ 223 w 364"/>
                  <a:gd name="T13" fmla="*/ 5 h 361"/>
                  <a:gd name="T14" fmla="*/ 183 w 364"/>
                  <a:gd name="T15" fmla="*/ 0 h 361"/>
                  <a:gd name="T16" fmla="*/ 141 w 364"/>
                  <a:gd name="T17" fmla="*/ 5 h 361"/>
                  <a:gd name="T18" fmla="*/ 102 w 364"/>
                  <a:gd name="T19" fmla="*/ 19 h 361"/>
                  <a:gd name="T20" fmla="*/ 69 w 364"/>
                  <a:gd name="T21" fmla="*/ 40 h 361"/>
                  <a:gd name="T22" fmla="*/ 41 w 364"/>
                  <a:gd name="T23" fmla="*/ 68 h 361"/>
                  <a:gd name="T24" fmla="*/ 20 w 364"/>
                  <a:gd name="T25" fmla="*/ 101 h 361"/>
                  <a:gd name="T26" fmla="*/ 6 w 364"/>
                  <a:gd name="T27" fmla="*/ 140 h 361"/>
                  <a:gd name="T28" fmla="*/ 0 w 364"/>
                  <a:gd name="T29" fmla="*/ 180 h 361"/>
                  <a:gd name="T30" fmla="*/ 6 w 364"/>
                  <a:gd name="T31" fmla="*/ 222 h 361"/>
                  <a:gd name="T32" fmla="*/ 20 w 364"/>
                  <a:gd name="T33" fmla="*/ 261 h 361"/>
                  <a:gd name="T34" fmla="*/ 41 w 364"/>
                  <a:gd name="T35" fmla="*/ 294 h 361"/>
                  <a:gd name="T36" fmla="*/ 69 w 364"/>
                  <a:gd name="T37" fmla="*/ 322 h 361"/>
                  <a:gd name="T38" fmla="*/ 102 w 364"/>
                  <a:gd name="T39" fmla="*/ 343 h 361"/>
                  <a:gd name="T40" fmla="*/ 141 w 364"/>
                  <a:gd name="T41" fmla="*/ 357 h 361"/>
                  <a:gd name="T42" fmla="*/ 183 w 364"/>
                  <a:gd name="T43" fmla="*/ 361 h 361"/>
                  <a:gd name="T44" fmla="*/ 223 w 364"/>
                  <a:gd name="T45" fmla="*/ 357 h 361"/>
                  <a:gd name="T46" fmla="*/ 262 w 364"/>
                  <a:gd name="T47" fmla="*/ 343 h 361"/>
                  <a:gd name="T48" fmla="*/ 295 w 364"/>
                  <a:gd name="T49" fmla="*/ 322 h 361"/>
                  <a:gd name="T50" fmla="*/ 324 w 364"/>
                  <a:gd name="T51" fmla="*/ 294 h 361"/>
                  <a:gd name="T52" fmla="*/ 345 w 364"/>
                  <a:gd name="T53" fmla="*/ 261 h 361"/>
                  <a:gd name="T54" fmla="*/ 359 w 364"/>
                  <a:gd name="T55" fmla="*/ 222 h 361"/>
                  <a:gd name="T56" fmla="*/ 364 w 364"/>
                  <a:gd name="T57" fmla="*/ 18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4" h="361">
                    <a:moveTo>
                      <a:pt x="364" y="180"/>
                    </a:moveTo>
                    <a:lnTo>
                      <a:pt x="359" y="140"/>
                    </a:lnTo>
                    <a:lnTo>
                      <a:pt x="345" y="101"/>
                    </a:lnTo>
                    <a:lnTo>
                      <a:pt x="324" y="68"/>
                    </a:lnTo>
                    <a:lnTo>
                      <a:pt x="295" y="40"/>
                    </a:lnTo>
                    <a:lnTo>
                      <a:pt x="262" y="19"/>
                    </a:lnTo>
                    <a:lnTo>
                      <a:pt x="223" y="5"/>
                    </a:lnTo>
                    <a:lnTo>
                      <a:pt x="183" y="0"/>
                    </a:lnTo>
                    <a:lnTo>
                      <a:pt x="141" y="5"/>
                    </a:lnTo>
                    <a:lnTo>
                      <a:pt x="102" y="19"/>
                    </a:lnTo>
                    <a:lnTo>
                      <a:pt x="69" y="40"/>
                    </a:lnTo>
                    <a:lnTo>
                      <a:pt x="41" y="68"/>
                    </a:lnTo>
                    <a:lnTo>
                      <a:pt x="20" y="101"/>
                    </a:lnTo>
                    <a:lnTo>
                      <a:pt x="6" y="140"/>
                    </a:lnTo>
                    <a:lnTo>
                      <a:pt x="0" y="180"/>
                    </a:lnTo>
                    <a:lnTo>
                      <a:pt x="6" y="222"/>
                    </a:lnTo>
                    <a:lnTo>
                      <a:pt x="20" y="261"/>
                    </a:lnTo>
                    <a:lnTo>
                      <a:pt x="41" y="294"/>
                    </a:lnTo>
                    <a:lnTo>
                      <a:pt x="69" y="322"/>
                    </a:lnTo>
                    <a:lnTo>
                      <a:pt x="102" y="343"/>
                    </a:lnTo>
                    <a:lnTo>
                      <a:pt x="141" y="357"/>
                    </a:lnTo>
                    <a:lnTo>
                      <a:pt x="183" y="361"/>
                    </a:lnTo>
                    <a:lnTo>
                      <a:pt x="223" y="357"/>
                    </a:lnTo>
                    <a:lnTo>
                      <a:pt x="262" y="343"/>
                    </a:lnTo>
                    <a:lnTo>
                      <a:pt x="295" y="322"/>
                    </a:lnTo>
                    <a:lnTo>
                      <a:pt x="324" y="294"/>
                    </a:lnTo>
                    <a:lnTo>
                      <a:pt x="345" y="261"/>
                    </a:lnTo>
                    <a:lnTo>
                      <a:pt x="359" y="222"/>
                    </a:lnTo>
                    <a:lnTo>
                      <a:pt x="364" y="18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33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/>
                <a:r>
                  <a:rPr lang="en-GB" sz="2200" dirty="0" smtClean="0">
                    <a:solidFill>
                      <a:schemeClr val="tx1"/>
                    </a:solidFill>
                  </a:rPr>
                  <a:t>We first show that he nodes are added to the BFS-tree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increasing order of distance to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sz="2200" dirty="0" smtClean="0">
                    <a:solidFill>
                      <a:schemeClr val="tx1"/>
                    </a:solidFill>
                  </a:rPr>
                  <a:t>This means that after adding a node that obtains in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 distance of say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to the root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, the algorithm won’t later add a node that obtains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&lt;ℓ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812800" lvl="1" indent="-279400"/>
                <a:r>
                  <a:rPr lang="en-GB" sz="2200" dirty="0" smtClean="0">
                    <a:solidFill>
                      <a:schemeClr val="tx1"/>
                    </a:solidFill>
                  </a:rPr>
                  <a:t>To see this assume for contradiction that this first happens for nodes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812800" lvl="1" indent="-279400"/>
                <a:r>
                  <a:rPr lang="en-GB" sz="2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denote their predecessors in the tree. This means </a:t>
                </a:r>
                <a:br>
                  <a:rPr lang="en-GB" sz="22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on level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ℓ−1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on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Further,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are</a:t>
                </a:r>
                <a:br>
                  <a:rPr lang="en-GB" sz="2200" dirty="0" smtClean="0">
                    <a:solidFill>
                      <a:schemeClr val="tx1"/>
                    </a:solidFill>
                  </a:rPr>
                </a:br>
                <a:r>
                  <a:rPr lang="en-GB" sz="2200" dirty="0" smtClean="0">
                    <a:solidFill>
                      <a:schemeClr val="tx1"/>
                    </a:solidFill>
                  </a:rPr>
                  <a:t>visited through edges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, respectively.</a:t>
                </a:r>
              </a:p>
              <a:p>
                <a:pPr marL="812800" lvl="1" indent="-279400"/>
                <a:r>
                  <a:rPr lang="en-GB" sz="2200" b="0" dirty="0" smtClean="0">
                    <a:solidFill>
                      <a:schemeClr val="tx1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visited before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Therefore, the edge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GB" sz="2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is added to the queue before edge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But then the edge will also be removed earlier, and hence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will be visited before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GB" sz="2200" b="1" dirty="0"/>
                  <a:t> </a:t>
                </a:r>
                <a:r>
                  <a:rPr lang="en-GB" sz="2000" b="1" dirty="0" smtClean="0"/>
                  <a:t>contradiction</a:t>
                </a:r>
                <a:endParaRPr lang="en-GB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704" b="-7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/>
                <a:r>
                  <a:rPr lang="en-GB" sz="2200" dirty="0" smtClean="0">
                    <a:solidFill>
                      <a:schemeClr val="tx1"/>
                    </a:solidFill>
                  </a:rPr>
                  <a:t>Assume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the node closest to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for which the shortest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-path is not contained in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sz="2200" dirty="0" smtClean="0"/>
                  <a:t>Let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denote the predecessor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some shortest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-path, and let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denote the predecessor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44500" lvl="1" indent="-266700"/>
                <a:r>
                  <a:rPr lang="en-GB" sz="2200" dirty="0" smtClean="0"/>
                  <a:t>Then the shortest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-path will be contained in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Further the distance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in the tree will be larger than the distance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as otherwise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would have the correct distance. </a:t>
                </a:r>
              </a:p>
              <a:p>
                <a:pPr marL="444500" lvl="1" indent="-266700"/>
                <a:r>
                  <a:rPr lang="en-GB" sz="2200" dirty="0" smtClean="0"/>
                  <a:t>The previous observation  tells us that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is visited before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But then the edge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will be added to the queue </a:t>
                </a:r>
                <a:r>
                  <a:rPr lang="en-GB" sz="2200" b="1" dirty="0" smtClean="0">
                    <a:solidFill>
                      <a:schemeClr val="tx1"/>
                    </a:solidFill>
                  </a:rPr>
                  <a:t>before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 the edge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Hence,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 will not be visited via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sz="2200" dirty="0" smtClean="0">
                    <a:solidFill>
                      <a:schemeClr val="tx1"/>
                    </a:solidFill>
                  </a:rPr>
                  <a:t>. A contradiction.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only difference between DFS and BFS is that DFS uses a stack instead of a queue: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1797" y="1790702"/>
            <a:ext cx="7810501" cy="4883388"/>
            <a:chOff x="482600" y="977902"/>
            <a:chExt cx="7810501" cy="488338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600" y="977902"/>
              <a:ext cx="7810501" cy="4883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latin typeface="Consolas" pitchFamily="49" charset="0"/>
                    </a:rPr>
                    <a:t>D</a:t>
                  </a:r>
                  <a:r>
                    <a:rPr lang="de-DE" b="1" dirty="0" smtClean="0">
                      <a:latin typeface="Consolas" pitchFamily="49" charset="0"/>
                    </a:rPr>
                    <a:t>FS(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:r>
                    <a:rPr lang="de-DE" dirty="0" smtClean="0">
                      <a:latin typeface="Consolas" pitchFamily="49" charset="0"/>
                    </a:rPr>
                    <a:t>let</a:t>
                  </a:r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:r>
                    <a:rPr lang="de-DE" dirty="0" smtClean="0">
                      <a:latin typeface="Consolas" pitchFamily="49" charset="0"/>
                    </a:rPr>
                    <a:t>be a stack;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dirty="0" smtClean="0">
                      <a:latin typeface="Consolas" pitchFamily="49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T</m:t>
                      </m:r>
                      <m: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≔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∅</m:t>
                      </m:r>
                    </m:oMath>
                  </a14:m>
                  <a:r>
                    <a:rPr lang="de-DE" dirty="0" smtClean="0">
                      <a:solidFill>
                        <a:schemeClr val="accent4"/>
                      </a:solidFill>
                      <a:latin typeface="Consolas" pitchFamily="49" charset="0"/>
                    </a:rPr>
                    <a:t>; </a:t>
                  </a:r>
                  <a:endParaRPr lang="de-DE" dirty="0" smtClean="0">
                    <a:solidFill>
                      <a:schemeClr val="tx2"/>
                    </a:solidFill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.push(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);       // add an artificial self-loop to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a14:m>
                  <a:endParaRPr lang="de-DE" dirty="0" smtClean="0"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while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≠∅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)≔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.pop();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if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dirty="0" smtClean="0">
                      <a:latin typeface="Consolas"/>
                    </a:rPr>
                    <a:t>visit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;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≔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∪{(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)}</m:t>
                      </m:r>
                    </m:oMath>
                  </a14:m>
                  <a:r>
                    <a:rPr lang="en-GB" dirty="0">
                      <a:solidFill>
                        <a:schemeClr val="accent4"/>
                      </a:solidFill>
                      <a:latin typeface="Consolas"/>
                    </a:rPr>
                    <a:t>;</a:t>
                  </a:r>
                  <a:endPara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b="1" dirty="0" err="1" smtClean="0">
                      <a:latin typeface="Consolas"/>
                    </a:rPr>
                    <a:t>forall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 </a:t>
                  </a:r>
                  <a:br>
                    <a:rPr lang="en-GB" b="1" dirty="0" smtClean="0">
                      <a:latin typeface="Consolas"/>
                    </a:rPr>
                  </a:br>
                  <a:r>
                    <a:rPr lang="en-GB" b="1" dirty="0" smtClean="0">
                      <a:latin typeface="Consolas"/>
                    </a:rPr>
                    <a:t>      if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</a:t>
                  </a:r>
                  <a:r>
                    <a:rPr lang="en-GB" dirty="0" err="1">
                      <a:latin typeface="Consolas"/>
                    </a:rPr>
                    <a:t>p</a:t>
                  </a:r>
                  <a:r>
                    <a:rPr lang="en-GB" dirty="0" smtClean="0">
                      <a:latin typeface="Consolas"/>
                    </a:rPr>
                    <a:t>ush(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 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tx2"/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fi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remove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  // remove artificial self-loop from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endParaRPr lang="en-GB" dirty="0" smtClean="0">
                    <a:solidFill>
                      <a:schemeClr val="accent4"/>
                    </a:solidFill>
                    <a:latin typeface="Consola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03" t="-624" b="-11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30,37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Rectangle 359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0" name="Rectangle 3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197" name="Rectangle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48" name="Straight Connector 347"/>
          <p:cNvCxnSpPr/>
          <p:nvPr/>
        </p:nvCxnSpPr>
        <p:spPr bwMode="auto">
          <a:xfrm flipV="1">
            <a:off x="2996831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36,14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Rectangle 361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14,33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2" name="Rectangle 3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51" name="Straight Connector 350"/>
          <p:cNvCxnSpPr/>
          <p:nvPr/>
        </p:nvCxnSpPr>
        <p:spPr bwMode="auto">
          <a:xfrm>
            <a:off x="5036585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14</a:t>
            </a:fld>
            <a:endParaRPr lang="en-US" sz="1400"/>
          </a:p>
        </p:txBody>
      </p:sp>
      <p:sp>
        <p:nvSpPr>
          <p:cNvPr id="17" name="Freeform 16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Rectangle 342"/>
              <p:cNvSpPr/>
              <p:nvPr/>
            </p:nvSpPr>
            <p:spPr bwMode="auto">
              <a:xfrm>
                <a:off x="219873" y="631205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43" name="Rectangle 3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6312050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2727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ectangle 351"/>
              <p:cNvSpPr/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0,18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2" name="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Rectangle 352"/>
              <p:cNvSpPr/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3" name="Rectangle 3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Rectangle 353"/>
              <p:cNvSpPr/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4" name="Rectangle 3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Rectangle 354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18,28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5" name="Rectangle 3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Rectangle 355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6" name="Rectangle 3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Rectangle 356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7" name="Rectangle 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Rectangle 357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8" name="Rectangle 3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ectangle 358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23,32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9" name="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Rectangle 360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1" name="Rectangle 3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Rectangle 362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14,39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3" name="Rectangle 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Rectangle 363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39,29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4" name="Rectangle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39,35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Rectangle 365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6" name="Rectangle 3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Rectangle 367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8" name="Rectangle 3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28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29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Rectangle 372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3" name="Rectangle 3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0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ctangle 373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33,19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4" name="Rectangl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1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19,25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3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36,1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3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blipFill rotWithShape="1">
                <a:blip r:embed="rId3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blipFill rotWithShape="1">
                <a:blip r:embed="rId3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38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3,16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39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926383"/>
                <a:ext cx="696418" cy="245269"/>
              </a:xfrm>
              <a:prstGeom prst="rect">
                <a:avLst/>
              </a:prstGeom>
              <a:blipFill rotWithShape="1">
                <a:blip r:embed="rId40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540712"/>
                <a:ext cx="696418" cy="245269"/>
              </a:xfrm>
              <a:prstGeom prst="rect">
                <a:avLst/>
              </a:prstGeom>
              <a:blipFill rotWithShape="1">
                <a:blip r:embed="rId4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7,22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42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4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383699"/>
                <a:ext cx="696418" cy="245269"/>
              </a:xfrm>
              <a:prstGeom prst="rect">
                <a:avLst/>
              </a:prstGeom>
              <a:blipFill rotWithShape="1">
                <a:blip r:embed="rId4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4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31,10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226686"/>
                <a:ext cx="696418" cy="245269"/>
              </a:xfrm>
              <a:prstGeom prst="rect">
                <a:avLst/>
              </a:prstGeom>
              <a:blipFill rotWithShape="1">
                <a:blip r:embed="rId46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31,21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9" name="Rectangle 2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4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21,12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48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12,40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49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50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5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5155041"/>
                <a:ext cx="696418" cy="245269"/>
              </a:xfrm>
              <a:prstGeom prst="rect">
                <a:avLst/>
              </a:prstGeom>
              <a:blipFill rotWithShape="1">
                <a:blip r:embed="rId5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4769370"/>
                <a:ext cx="696418" cy="245269"/>
              </a:xfrm>
              <a:prstGeom prst="rect">
                <a:avLst/>
              </a:prstGeom>
              <a:blipFill rotWithShape="1">
                <a:blip r:embed="rId5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612357"/>
                <a:ext cx="696418" cy="245269"/>
              </a:xfrm>
              <a:prstGeom prst="rect">
                <a:avLst/>
              </a:prstGeom>
              <a:blipFill rotWithShape="1">
                <a:blip r:embed="rId5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/>
              <p:cNvSpPr/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21,2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0" name="Rectangle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841015"/>
                <a:ext cx="696418" cy="245269"/>
              </a:xfrm>
              <a:prstGeom prst="rect">
                <a:avLst/>
              </a:prstGeom>
              <a:blipFill rotWithShape="1">
                <a:blip r:embed="rId5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12,38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455344"/>
                <a:ext cx="696418" cy="245269"/>
              </a:xfrm>
              <a:prstGeom prst="rect">
                <a:avLst/>
              </a:prstGeom>
              <a:blipFill rotWithShape="1">
                <a:blip r:embed="rId5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5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27,3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58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3998028"/>
                <a:ext cx="696418" cy="245269"/>
              </a:xfrm>
              <a:prstGeom prst="rect">
                <a:avLst/>
              </a:prstGeom>
              <a:blipFill rotWithShape="1">
                <a:blip r:embed="rId59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298331"/>
                <a:ext cx="696418" cy="245269"/>
              </a:xfrm>
              <a:prstGeom prst="rect">
                <a:avLst/>
              </a:prstGeom>
              <a:blipFill rotWithShape="1">
                <a:blip r:embed="rId60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1684002"/>
                <a:ext cx="696418" cy="245269"/>
              </a:xfrm>
              <a:prstGeom prst="rect">
                <a:avLst/>
              </a:prstGeom>
              <a:blipFill rotWithShape="1">
                <a:blip r:embed="rId61"/>
                <a:stretch>
                  <a:fillRect t="-27907" r="-13675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17,16</m:t>
                        </m:r>
                      </m:e>
                    </m:d>
                    <m:r>
                      <a:rPr kumimoji="1" lang="en-GB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​</m:t>
                    </m:r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912660"/>
                <a:ext cx="696418" cy="245269"/>
              </a:xfrm>
              <a:prstGeom prst="rect">
                <a:avLst/>
              </a:prstGeom>
              <a:blipFill rotWithShape="1">
                <a:blip r:embed="rId6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/>
              <p:cNvSpPr/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3" name="Rectangle 2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3" y="2069673"/>
                <a:ext cx="696418" cy="245269"/>
              </a:xfrm>
              <a:prstGeom prst="rect">
                <a:avLst/>
              </a:prstGeom>
              <a:blipFill rotWithShape="1">
                <a:blip r:embed="rId63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7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8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1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4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7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0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3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6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7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0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3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4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7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0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1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2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5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8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5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7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8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1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9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730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1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4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7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8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0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1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3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4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8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9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1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2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5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7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8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2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0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1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3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4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6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7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9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0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7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9" fill="hold">
                      <p:stCondLst>
                        <p:cond delay="indefinite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2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3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5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6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0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8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9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2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9" fill="hold">
                      <p:stCondLst>
                        <p:cond delay="indefinite"/>
                      </p:stCondLst>
                      <p:childTnLst>
                        <p:par>
                          <p:cTn id="920" fill="hold">
                            <p:stCondLst>
                              <p:cond delay="0"/>
                            </p:stCondLst>
                            <p:childTnLst>
                              <p:par>
                                <p:cTn id="9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2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fill="hold">
                      <p:stCondLst>
                        <p:cond delay="indefinite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4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5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7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8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5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0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1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3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4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8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6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7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9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0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0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2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3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3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4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6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7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5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6" fill="hold">
                      <p:stCondLst>
                        <p:cond delay="indefinite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0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7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7" fill="hold">
                      <p:stCondLst>
                        <p:cond delay="indefinite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0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1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9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1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2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4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5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4" fill="hold">
                      <p:stCondLst>
                        <p:cond delay="indefinite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2" fill="hold">
                      <p:stCondLst>
                        <p:cond delay="indefinite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4" fill="hold">
                      <p:stCondLst>
                        <p:cond delay="indefinite"/>
                      </p:stCondLst>
                      <p:childTnLst>
                        <p:par>
                          <p:cTn id="1145" fill="hold">
                            <p:stCondLst>
                              <p:cond delay="0"/>
                            </p:stCondLst>
                            <p:childTnLst>
                              <p:par>
                                <p:cTn id="11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7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8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3" fill="hold">
                      <p:stCondLst>
                        <p:cond delay="indefinite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6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5" fill="hold">
                      <p:stCondLst>
                        <p:cond delay="indefinite"/>
                      </p:stCondLst>
                      <p:childTnLst>
                        <p:par>
                          <p:cTn id="1166" fill="hold">
                            <p:stCondLst>
                              <p:cond delay="0"/>
                            </p:stCondLst>
                            <p:childTnLst>
                              <p:par>
                                <p:cTn id="1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0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4" dur="50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5" dur="50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6" fill="hold">
                      <p:stCondLst>
                        <p:cond delay="indefinite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0" fill="hold">
                      <p:stCondLst>
                        <p:cond delay="indefinite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3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5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6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5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3" fill="hold">
                      <p:stCondLst>
                        <p:cond delay="indefinite"/>
                      </p:stCondLst>
                      <p:childTnLst>
                        <p:par>
                          <p:cTn id="1254" fill="hold">
                            <p:stCondLst>
                              <p:cond delay="0"/>
                            </p:stCondLst>
                            <p:childTnLst>
                              <p:par>
                                <p:cTn id="1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3" fill="hold">
                      <p:stCondLst>
                        <p:cond delay="indefinite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7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2" dur="50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3" dur="50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4" fill="hold">
                      <p:stCondLst>
                        <p:cond delay="indefinite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2" fill="hold">
                      <p:stCondLst>
                        <p:cond delay="indefinite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9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9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0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9" fill="hold">
                      <p:stCondLst>
                        <p:cond delay="indefinite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6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17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8" fill="hold">
                      <p:stCondLst>
                        <p:cond delay="indefinite"/>
                      </p:stCondLst>
                      <p:childTnLst>
                        <p:par>
                          <p:cTn id="1319" fill="hold">
                            <p:stCondLst>
                              <p:cond delay="0"/>
                            </p:stCondLst>
                            <p:childTnLst>
                              <p:par>
                                <p:cTn id="1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6" fill="hold">
                      <p:stCondLst>
                        <p:cond delay="indefinite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3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3" dur="50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34" dur="50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3" fill="hold">
                      <p:stCondLst>
                        <p:cond delay="indefinite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0" dur="50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51" dur="50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0" fill="hold">
                      <p:stCondLst>
                        <p:cond delay="indefinite"/>
                      </p:stCondLst>
                      <p:childTnLst>
                        <p:par>
                          <p:cTn id="1361" fill="hold">
                            <p:stCondLst>
                              <p:cond delay="0"/>
                            </p:stCondLst>
                            <p:childTnLst>
                              <p:par>
                                <p:cTn id="1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6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7" dur="50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68" dur="50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9" fill="hold">
                      <p:stCondLst>
                        <p:cond delay="indefinite"/>
                      </p:stCondLst>
                      <p:childTnLst>
                        <p:par>
                          <p:cTn id="1370" fill="hold">
                            <p:stCondLst>
                              <p:cond delay="0"/>
                            </p:stCondLst>
                            <p:childTnLst>
                              <p:par>
                                <p:cTn id="13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8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4" dur="50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85" dur="50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6" fill="hold">
                      <p:stCondLst>
                        <p:cond delay="indefinite"/>
                      </p:stCondLst>
                      <p:childTnLst>
                        <p:par>
                          <p:cTn id="1387" fill="hold">
                            <p:stCondLst>
                              <p:cond delay="0"/>
                            </p:stCondLst>
                            <p:childTnLst>
                              <p:par>
                                <p:cTn id="13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4" fill="hold">
                      <p:stCondLst>
                        <p:cond delay="indefinite"/>
                      </p:stCondLst>
                      <p:childTnLst>
                        <p:par>
                          <p:cTn id="1395" fill="hold">
                            <p:stCondLst>
                              <p:cond delay="0"/>
                            </p:stCondLst>
                            <p:childTnLst>
                              <p:par>
                                <p:cTn id="13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9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1" dur="50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02" dur="50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3" fill="hold">
                      <p:stCondLst>
                        <p:cond delay="indefinite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4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8" dur="50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19" dur="50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0" fill="hold">
                      <p:stCondLst>
                        <p:cond delay="indefinite"/>
                      </p:stCondLst>
                      <p:childTnLst>
                        <p:par>
                          <p:cTn id="1421" fill="hold">
                            <p:stCondLst>
                              <p:cond delay="0"/>
                            </p:stCondLst>
                            <p:childTnLst>
                              <p:par>
                                <p:cTn id="14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4" fill="hold">
                      <p:stCondLst>
                        <p:cond delay="indefinite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4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1" dur="50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32" dur="50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3" fill="hold">
                      <p:stCondLst>
                        <p:cond delay="indefinite"/>
                      </p:stCondLst>
                      <p:childTnLst>
                        <p:par>
                          <p:cTn id="1434" fill="hold">
                            <p:stCondLst>
                              <p:cond delay="0"/>
                            </p:stCondLst>
                            <p:childTnLst>
                              <p:par>
                                <p:cTn id="14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1" fill="hold">
                      <p:stCondLst>
                        <p:cond delay="indefinite"/>
                      </p:stCondLst>
                      <p:childTnLst>
                        <p:par>
                          <p:cTn id="1442" fill="hold">
                            <p:stCondLst>
                              <p:cond delay="0"/>
                            </p:stCondLst>
                            <p:childTnLst>
                              <p:par>
                                <p:cTn id="14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4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1" grpId="1" animBg="1"/>
      <p:bldP spid="217" grpId="0" animBg="1"/>
      <p:bldP spid="217" grpId="1" animBg="1"/>
      <p:bldP spid="360" grpId="0" animBg="1"/>
      <p:bldP spid="360" grpId="1" animBg="1"/>
      <p:bldP spid="197" grpId="0" animBg="1"/>
      <p:bldP spid="197" grpId="1" animBg="1"/>
      <p:bldP spid="198" grpId="0" animBg="1"/>
      <p:bldP spid="198" grpId="1" animBg="1"/>
      <p:bldP spid="625680" grpId="0" animBg="1"/>
      <p:bldP spid="228" grpId="0" animBg="1"/>
      <p:bldP spid="228" grpId="1" animBg="1"/>
      <p:bldP spid="250" grpId="0" animBg="1"/>
      <p:bldP spid="252" grpId="0" animBg="1"/>
      <p:bldP spid="31" grpId="0" animBg="1"/>
      <p:bldP spid="625667" grpId="0" animBg="1"/>
      <p:bldP spid="253" grpId="0" animBg="1"/>
      <p:bldP spid="28" grpId="0" animBg="1"/>
      <p:bldP spid="625668" grpId="0" animBg="1"/>
      <p:bldP spid="625670" grpId="0" animBg="1"/>
      <p:bldP spid="625676" grpId="0" animBg="1"/>
      <p:bldP spid="625677" grpId="0" animBg="1"/>
      <p:bldP spid="625678" grpId="0" animBg="1"/>
      <p:bldP spid="625682" grpId="0" animBg="1"/>
      <p:bldP spid="625671" grpId="0" animBg="1"/>
      <p:bldP spid="255" grpId="0" animBg="1"/>
      <p:bldP spid="625672" grpId="0" animBg="1"/>
      <p:bldP spid="625673" grpId="0" animBg="1"/>
      <p:bldP spid="625674" grpId="0" animBg="1"/>
      <p:bldP spid="200" grpId="0" animBg="1"/>
      <p:bldP spid="200" grpId="1" animBg="1"/>
      <p:bldP spid="362" grpId="0" animBg="1"/>
      <p:bldP spid="362" grpId="1" animBg="1"/>
      <p:bldP spid="201" grpId="0" animBg="1"/>
      <p:bldP spid="201" grpId="1" animBg="1"/>
      <p:bldP spid="320" grpId="0" animBg="1"/>
      <p:bldP spid="337" grpId="0" animBg="1"/>
      <p:bldP spid="318" grpId="0" animBg="1"/>
      <p:bldP spid="319" grpId="0" animBg="1"/>
      <p:bldP spid="325" grpId="0" animBg="1"/>
      <p:bldP spid="327" grpId="0" animBg="1"/>
      <p:bldP spid="328" grpId="0" animBg="1"/>
      <p:bldP spid="329" grpId="0" animBg="1"/>
      <p:bldP spid="330" grpId="0" animBg="1"/>
      <p:bldP spid="322" grpId="0" animBg="1"/>
      <p:bldP spid="312" grpId="0" animBg="1"/>
      <p:bldP spid="315" grpId="0" animBg="1"/>
      <p:bldP spid="331" grpId="0" animBg="1"/>
      <p:bldP spid="333" grpId="0" animBg="1"/>
      <p:bldP spid="334" grpId="0" animBg="1"/>
      <p:bldP spid="335" grpId="0" animBg="1"/>
      <p:bldP spid="338" grpId="0" animBg="1"/>
      <p:bldP spid="339" grpId="0" animBg="1"/>
      <p:bldP spid="340" grpId="0" animBg="1"/>
      <p:bldP spid="625679" grpId="0" animBg="1"/>
      <p:bldP spid="343" grpId="0" animBg="1"/>
      <p:bldP spid="343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1" grpId="0" animBg="1"/>
      <p:bldP spid="361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8" grpId="0" animBg="1"/>
      <p:bldP spid="378" grpId="1" animBg="1"/>
      <p:bldP spid="199" grpId="0" animBg="1"/>
      <p:bldP spid="199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29" grpId="0" animBg="1"/>
      <p:bldP spid="229" grpId="1" animBg="1"/>
      <p:bldP spid="376" grpId="0" animBg="1"/>
      <p:bldP spid="376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9" grpId="0" animBg="1"/>
      <p:bldP spid="209" grpId="1" animBg="1"/>
      <p:bldP spid="212" grpId="0" animBg="1"/>
      <p:bldP spid="212" grpId="1" animBg="1"/>
      <p:bldP spid="213" grpId="0" animBg="1"/>
      <p:bldP spid="213" grpId="1" animBg="1"/>
      <p:bldP spid="218" grpId="0" animBg="1"/>
      <p:bldP spid="218" grpId="1" animBg="1"/>
      <p:bldP spid="219" grpId="0" animBg="1"/>
      <p:bldP spid="219" grpId="1" animBg="1"/>
      <p:bldP spid="221" grpId="0" animBg="1"/>
      <p:bldP spid="221" grpId="1" animBg="1"/>
      <p:bldP spid="223" grpId="0" animBg="1"/>
      <p:bldP spid="223" grpId="1" animBg="1"/>
      <p:bldP spid="215" grpId="0" animBg="1"/>
      <p:bldP spid="215" grpId="1" animBg="1"/>
      <p:bldP spid="227" grpId="0" animBg="1"/>
      <p:bldP spid="227" grpId="1" animBg="1"/>
      <p:bldP spid="208" grpId="0" animBg="1"/>
      <p:bldP spid="208" grpId="1" animBg="1"/>
      <p:bldP spid="210" grpId="0" animBg="1"/>
      <p:bldP spid="210" grpId="1" animBg="1"/>
      <p:bldP spid="216" grpId="0" animBg="1"/>
      <p:bldP spid="216" grpId="1" animBg="1"/>
      <p:bldP spid="220" grpId="0" animBg="1"/>
      <p:bldP spid="220" grpId="1" animBg="1"/>
      <p:bldP spid="222" grpId="0" animBg="1"/>
      <p:bldP spid="222" grpId="1" animBg="1"/>
      <p:bldP spid="224" grpId="0" animBg="1"/>
      <p:bldP spid="224" grpId="1" animBg="1"/>
      <p:bldP spid="226" grpId="0" animBg="1"/>
      <p:bldP spid="226" grpId="1" animBg="1"/>
      <p:bldP spid="214" grpId="0" animBg="1"/>
      <p:bldP spid="214" grpId="1" animBg="1"/>
      <p:bldP spid="230" grpId="0" animBg="1"/>
      <p:bldP spid="230" grpId="1" animBg="1"/>
      <p:bldP spid="225" grpId="0" animBg="1"/>
      <p:bldP spid="225" grpId="1" animBg="1"/>
      <p:bldP spid="231" grpId="0" animBg="1"/>
      <p:bldP spid="231" grpId="1" animBg="1"/>
      <p:bldP spid="233" grpId="0" animBg="1"/>
      <p:bldP spid="2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A recursive formulation of DFS: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For the two versions to be equivalent the </a:t>
            </a:r>
            <a:r>
              <a:rPr lang="en-GB" dirty="0" err="1" smtClean="0">
                <a:solidFill>
                  <a:schemeClr val="tx1"/>
                </a:solidFill>
              </a:rPr>
              <a:t>forall</a:t>
            </a:r>
            <a:r>
              <a:rPr lang="en-GB" dirty="0" smtClean="0">
                <a:solidFill>
                  <a:schemeClr val="tx1"/>
                </a:solidFill>
              </a:rPr>
              <a:t>-construct needs to consider edges in the opposite order. (First choose the edge with highest opposite end-point).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419097" y="2106864"/>
            <a:ext cx="5905503" cy="248786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9099" y="2106863"/>
                <a:ext cx="5905501" cy="248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de-DE" b="1" dirty="0" smtClean="0">
                    <a:latin typeface="Consolas" pitchFamily="49" charset="0"/>
                  </a:rPr>
                  <a:t>DFS(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de-DE" b="1" dirty="0" smtClean="0">
                    <a:latin typeface="Consolas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b="1" dirty="0" smtClean="0">
                    <a:latin typeface="Consolas" pitchFamily="49" charset="0"/>
                  </a:rPr>
                  <a:t>  </a:t>
                </a:r>
                <a:r>
                  <a:rPr lang="de-DE" dirty="0" smtClean="0">
                    <a:latin typeface="Consolas" pitchFamily="49" charset="0"/>
                  </a:rPr>
                  <a:t>visit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>
                    <a:latin typeface="Consolas" pitchFamily="49" charset="0"/>
                  </a:rPr>
                  <a:t>;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b="1" dirty="0" smtClean="0">
                    <a:latin typeface="Consolas" pitchFamily="49" charset="0"/>
                  </a:rPr>
                  <a:t>  forall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b="1" dirty="0" smtClean="0">
                    <a:latin typeface="Consolas"/>
                  </a:rPr>
                  <a:t>do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b="1" dirty="0" smtClean="0">
                    <a:latin typeface="Consolas"/>
                  </a:rPr>
                  <a:t>    if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dirty="0" smtClean="0">
                    <a:latin typeface="Consolas"/>
                  </a:rPr>
                  <a:t>is unvisited </a:t>
                </a:r>
                <a:r>
                  <a:rPr lang="en-GB" b="1" dirty="0" smtClean="0">
                    <a:latin typeface="Consolas"/>
                  </a:rPr>
                  <a:t>then 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    </a:t>
                </a:r>
                <a:r>
                  <a:rPr lang="en-GB" dirty="0" smtClean="0">
                    <a:latin typeface="Consolas"/>
                  </a:rPr>
                  <a:t>DFS(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>
                    <a:latin typeface="Consolas"/>
                  </a:rPr>
                  <a:t>); 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rPr>
                  <a:t>    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≔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∪{(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GB" dirty="0">
                    <a:solidFill>
                      <a:schemeClr val="accent4"/>
                    </a:solidFill>
                    <a:latin typeface="Consolas"/>
                  </a:rPr>
                  <a:t>;</a:t>
                </a:r>
                <a:r>
                  <a:rPr lang="en-GB" dirty="0" smtClean="0">
                    <a:solidFill>
                      <a:schemeClr val="accent4"/>
                    </a:solidFill>
                    <a:latin typeface="Consolas"/>
                  </a:rPr>
                  <a:t> //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  <a:latin typeface="Consolas"/>
                  </a:rPr>
                  <a:t> is global variable</a:t>
                </a:r>
                <a:endParaRPr lang="en-GB" b="1" dirty="0" smtClean="0">
                  <a:latin typeface="Consolas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GB" b="1" dirty="0">
                    <a:solidFill>
                      <a:schemeClr val="tx2"/>
                    </a:solidFill>
                    <a:latin typeface="Consolas"/>
                  </a:rPr>
                  <a:t> </a:t>
                </a:r>
                <a:r>
                  <a:rPr lang="en-GB" b="1" dirty="0" smtClean="0">
                    <a:solidFill>
                      <a:schemeClr val="tx2"/>
                    </a:solidFill>
                    <a:latin typeface="Consolas"/>
                  </a:rPr>
                  <a:t>   </a:t>
                </a:r>
                <a:r>
                  <a:rPr lang="en-GB" b="1" dirty="0" smtClean="0">
                    <a:latin typeface="Consolas"/>
                  </a:rPr>
                  <a:t>fi</a:t>
                </a:r>
              </a:p>
              <a:p>
                <a:pPr>
                  <a:spcBef>
                    <a:spcPts val="200"/>
                  </a:spcBef>
                </a:pPr>
                <a:r>
                  <a:rPr lang="en-GB" b="1" dirty="0">
                    <a:latin typeface="Consolas"/>
                  </a:rPr>
                  <a:t> </a:t>
                </a:r>
                <a:r>
                  <a:rPr lang="en-GB" b="1" dirty="0" smtClean="0">
                    <a:latin typeface="Consolas"/>
                  </a:rPr>
                  <a:t> od  </a:t>
                </a:r>
                <a:endParaRPr lang="en-GB" dirty="0" smtClean="0">
                  <a:solidFill>
                    <a:schemeClr val="accent4"/>
                  </a:solidFill>
                  <a:latin typeface="Consola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2106863"/>
                <a:ext cx="5905501" cy="2487861"/>
              </a:xfrm>
              <a:prstGeom prst="rect">
                <a:avLst/>
              </a:prstGeom>
              <a:blipFill rotWithShape="1">
                <a:blip r:embed="rId3"/>
                <a:stretch>
                  <a:fillRect l="-929" t="-1225" b="-3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200" dirty="0" smtClean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</a:t>
            </a:r>
            <a:r>
              <a:rPr lang="en-GB" b="1" dirty="0" smtClean="0">
                <a:solidFill>
                  <a:schemeClr val="tx1"/>
                </a:solidFill>
              </a:rPr>
              <a:t>FS-tree: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Edges not contained in the DFS-tree can only connect ancestors and descendants. 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2160364" y="2675730"/>
            <a:ext cx="725712" cy="1420813"/>
          </a:xfrm>
          <a:custGeom>
            <a:avLst/>
            <a:gdLst>
              <a:gd name="connsiteX0" fmla="*/ 0 w 611188"/>
              <a:gd name="connsiteY0" fmla="*/ 0 h 1420813"/>
              <a:gd name="connsiteX1" fmla="*/ 611188 w 611188"/>
              <a:gd name="connsiteY1" fmla="*/ 1420813 h 1420813"/>
              <a:gd name="connsiteX0" fmla="*/ 0 w 611188"/>
              <a:gd name="connsiteY0" fmla="*/ 0 h 1420813"/>
              <a:gd name="connsiteX1" fmla="*/ 392112 w 611188"/>
              <a:gd name="connsiteY1" fmla="*/ 921543 h 1420813"/>
              <a:gd name="connsiteX2" fmla="*/ 611188 w 611188"/>
              <a:gd name="connsiteY2" fmla="*/ 1420813 h 1420813"/>
              <a:gd name="connsiteX0" fmla="*/ 25753 w 636941"/>
              <a:gd name="connsiteY0" fmla="*/ 0 h 1420813"/>
              <a:gd name="connsiteX1" fmla="*/ 36865 w 636941"/>
              <a:gd name="connsiteY1" fmla="*/ 934243 h 1420813"/>
              <a:gd name="connsiteX2" fmla="*/ 636941 w 636941"/>
              <a:gd name="connsiteY2" fmla="*/ 1420813 h 1420813"/>
              <a:gd name="connsiteX0" fmla="*/ 99879 w 711067"/>
              <a:gd name="connsiteY0" fmla="*/ 0 h 1420813"/>
              <a:gd name="connsiteX1" fmla="*/ 110991 w 711067"/>
              <a:gd name="connsiteY1" fmla="*/ 934243 h 1420813"/>
              <a:gd name="connsiteX2" fmla="*/ 711067 w 711067"/>
              <a:gd name="connsiteY2" fmla="*/ 1420813 h 1420813"/>
              <a:gd name="connsiteX0" fmla="*/ 99879 w 711067"/>
              <a:gd name="connsiteY0" fmla="*/ 0 h 1420813"/>
              <a:gd name="connsiteX1" fmla="*/ 110991 w 711067"/>
              <a:gd name="connsiteY1" fmla="*/ 934243 h 1420813"/>
              <a:gd name="connsiteX2" fmla="*/ 711067 w 711067"/>
              <a:gd name="connsiteY2" fmla="*/ 1420813 h 1420813"/>
              <a:gd name="connsiteX0" fmla="*/ 158699 w 769887"/>
              <a:gd name="connsiteY0" fmla="*/ 0 h 1420813"/>
              <a:gd name="connsiteX1" fmla="*/ 93611 w 769887"/>
              <a:gd name="connsiteY1" fmla="*/ 946943 h 1420813"/>
              <a:gd name="connsiteX2" fmla="*/ 769887 w 769887"/>
              <a:gd name="connsiteY2" fmla="*/ 1420813 h 1420813"/>
              <a:gd name="connsiteX0" fmla="*/ 158699 w 769887"/>
              <a:gd name="connsiteY0" fmla="*/ 0 h 1420813"/>
              <a:gd name="connsiteX1" fmla="*/ 93611 w 769887"/>
              <a:gd name="connsiteY1" fmla="*/ 946943 h 1420813"/>
              <a:gd name="connsiteX2" fmla="*/ 769887 w 769887"/>
              <a:gd name="connsiteY2" fmla="*/ 1420813 h 1420813"/>
              <a:gd name="connsiteX0" fmla="*/ 191370 w 802558"/>
              <a:gd name="connsiteY0" fmla="*/ 0 h 1420813"/>
              <a:gd name="connsiteX1" fmla="*/ 126282 w 802558"/>
              <a:gd name="connsiteY1" fmla="*/ 946943 h 1420813"/>
              <a:gd name="connsiteX2" fmla="*/ 802558 w 802558"/>
              <a:gd name="connsiteY2" fmla="*/ 1420813 h 1420813"/>
              <a:gd name="connsiteX0" fmla="*/ 157298 w 768486"/>
              <a:gd name="connsiteY0" fmla="*/ 0 h 1420813"/>
              <a:gd name="connsiteX1" fmla="*/ 92210 w 768486"/>
              <a:gd name="connsiteY1" fmla="*/ 946943 h 1420813"/>
              <a:gd name="connsiteX2" fmla="*/ 768486 w 768486"/>
              <a:gd name="connsiteY2" fmla="*/ 1420813 h 1420813"/>
              <a:gd name="connsiteX0" fmla="*/ 151775 w 762963"/>
              <a:gd name="connsiteY0" fmla="*/ 0 h 1420813"/>
              <a:gd name="connsiteX1" fmla="*/ 86687 w 762963"/>
              <a:gd name="connsiteY1" fmla="*/ 946943 h 1420813"/>
              <a:gd name="connsiteX2" fmla="*/ 762963 w 762963"/>
              <a:gd name="connsiteY2" fmla="*/ 1420813 h 1420813"/>
              <a:gd name="connsiteX0" fmla="*/ 114524 w 725712"/>
              <a:gd name="connsiteY0" fmla="*/ 0 h 1420813"/>
              <a:gd name="connsiteX1" fmla="*/ 112936 w 725712"/>
              <a:gd name="connsiteY1" fmla="*/ 934243 h 1420813"/>
              <a:gd name="connsiteX2" fmla="*/ 725712 w 725712"/>
              <a:gd name="connsiteY2" fmla="*/ 1420813 h 142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12" h="1420813">
                <a:moveTo>
                  <a:pt x="114524" y="0"/>
                </a:moveTo>
                <a:cubicBezTo>
                  <a:pt x="-34172" y="260614"/>
                  <a:pt x="-41581" y="645582"/>
                  <a:pt x="112936" y="934243"/>
                </a:cubicBezTo>
                <a:cubicBezTo>
                  <a:pt x="267453" y="1222904"/>
                  <a:pt x="280683" y="1239309"/>
                  <a:pt x="725712" y="1420813"/>
                </a:cubicBezTo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H="1">
            <a:off x="2682878" y="1863725"/>
            <a:ext cx="527860" cy="2232819"/>
          </a:xfrm>
          <a:custGeom>
            <a:avLst/>
            <a:gdLst>
              <a:gd name="connsiteX0" fmla="*/ 0 w 203994"/>
              <a:gd name="connsiteY0" fmla="*/ 0 h 2232819"/>
              <a:gd name="connsiteX1" fmla="*/ 203994 w 203994"/>
              <a:gd name="connsiteY1" fmla="*/ 2232819 h 2232819"/>
              <a:gd name="connsiteX0" fmla="*/ 407043 w 611037"/>
              <a:gd name="connsiteY0" fmla="*/ 0 h 2232819"/>
              <a:gd name="connsiteX1" fmla="*/ 4613 w 611037"/>
              <a:gd name="connsiteY1" fmla="*/ 1222375 h 2232819"/>
              <a:gd name="connsiteX2" fmla="*/ 611037 w 611037"/>
              <a:gd name="connsiteY2" fmla="*/ 2232819 h 2232819"/>
              <a:gd name="connsiteX0" fmla="*/ 407043 w 611037"/>
              <a:gd name="connsiteY0" fmla="*/ 0 h 2232819"/>
              <a:gd name="connsiteX1" fmla="*/ 4613 w 611037"/>
              <a:gd name="connsiteY1" fmla="*/ 1222375 h 2232819"/>
              <a:gd name="connsiteX2" fmla="*/ 611037 w 611037"/>
              <a:gd name="connsiteY2" fmla="*/ 2232819 h 2232819"/>
              <a:gd name="connsiteX0" fmla="*/ 402711 w 606705"/>
              <a:gd name="connsiteY0" fmla="*/ 0 h 2232819"/>
              <a:gd name="connsiteX1" fmla="*/ 281 w 606705"/>
              <a:gd name="connsiteY1" fmla="*/ 1222375 h 2232819"/>
              <a:gd name="connsiteX2" fmla="*/ 606705 w 606705"/>
              <a:gd name="connsiteY2" fmla="*/ 2232819 h 2232819"/>
              <a:gd name="connsiteX0" fmla="*/ 402711 w 606705"/>
              <a:gd name="connsiteY0" fmla="*/ 0 h 2232819"/>
              <a:gd name="connsiteX1" fmla="*/ 281 w 606705"/>
              <a:gd name="connsiteY1" fmla="*/ 955675 h 2232819"/>
              <a:gd name="connsiteX2" fmla="*/ 606705 w 606705"/>
              <a:gd name="connsiteY2" fmla="*/ 2232819 h 2232819"/>
              <a:gd name="connsiteX0" fmla="*/ 402711 w 606705"/>
              <a:gd name="connsiteY0" fmla="*/ 0 h 2232819"/>
              <a:gd name="connsiteX1" fmla="*/ 281 w 606705"/>
              <a:gd name="connsiteY1" fmla="*/ 955675 h 2232819"/>
              <a:gd name="connsiteX2" fmla="*/ 606705 w 606705"/>
              <a:gd name="connsiteY2" fmla="*/ 2232819 h 2232819"/>
              <a:gd name="connsiteX0" fmla="*/ 403278 w 607272"/>
              <a:gd name="connsiteY0" fmla="*/ 0 h 2232819"/>
              <a:gd name="connsiteX1" fmla="*/ 848 w 607272"/>
              <a:gd name="connsiteY1" fmla="*/ 955675 h 2232819"/>
              <a:gd name="connsiteX2" fmla="*/ 607272 w 607272"/>
              <a:gd name="connsiteY2" fmla="*/ 2232819 h 2232819"/>
              <a:gd name="connsiteX0" fmla="*/ 408549 w 612543"/>
              <a:gd name="connsiteY0" fmla="*/ 0 h 2232819"/>
              <a:gd name="connsiteX1" fmla="*/ 6119 w 612543"/>
              <a:gd name="connsiteY1" fmla="*/ 955675 h 2232819"/>
              <a:gd name="connsiteX2" fmla="*/ 196620 w 612543"/>
              <a:gd name="connsiteY2" fmla="*/ 1273175 h 2232819"/>
              <a:gd name="connsiteX3" fmla="*/ 612543 w 612543"/>
              <a:gd name="connsiteY3" fmla="*/ 2232819 h 2232819"/>
              <a:gd name="connsiteX0" fmla="*/ 458403 w 662397"/>
              <a:gd name="connsiteY0" fmla="*/ 0 h 2232819"/>
              <a:gd name="connsiteX1" fmla="*/ 55973 w 662397"/>
              <a:gd name="connsiteY1" fmla="*/ 955675 h 2232819"/>
              <a:gd name="connsiteX2" fmla="*/ 68674 w 662397"/>
              <a:gd name="connsiteY2" fmla="*/ 1133475 h 2232819"/>
              <a:gd name="connsiteX3" fmla="*/ 662397 w 662397"/>
              <a:gd name="connsiteY3" fmla="*/ 2232819 h 2232819"/>
              <a:gd name="connsiteX0" fmla="*/ 473682 w 677676"/>
              <a:gd name="connsiteY0" fmla="*/ 0 h 2232819"/>
              <a:gd name="connsiteX1" fmla="*/ 71252 w 677676"/>
              <a:gd name="connsiteY1" fmla="*/ 955675 h 2232819"/>
              <a:gd name="connsiteX2" fmla="*/ 83953 w 677676"/>
              <a:gd name="connsiteY2" fmla="*/ 1133475 h 2232819"/>
              <a:gd name="connsiteX3" fmla="*/ 677676 w 677676"/>
              <a:gd name="connsiteY3" fmla="*/ 2232819 h 2232819"/>
              <a:gd name="connsiteX0" fmla="*/ 458404 w 662398"/>
              <a:gd name="connsiteY0" fmla="*/ 0 h 2232819"/>
              <a:gd name="connsiteX1" fmla="*/ 55974 w 662398"/>
              <a:gd name="connsiteY1" fmla="*/ 955675 h 2232819"/>
              <a:gd name="connsiteX2" fmla="*/ 68675 w 662398"/>
              <a:gd name="connsiteY2" fmla="*/ 1133475 h 2232819"/>
              <a:gd name="connsiteX3" fmla="*/ 662398 w 662398"/>
              <a:gd name="connsiteY3" fmla="*/ 2232819 h 2232819"/>
              <a:gd name="connsiteX0" fmla="*/ 680309 w 884303"/>
              <a:gd name="connsiteY0" fmla="*/ 0 h 2232819"/>
              <a:gd name="connsiteX1" fmla="*/ 277879 w 884303"/>
              <a:gd name="connsiteY1" fmla="*/ 955675 h 2232819"/>
              <a:gd name="connsiteX2" fmla="*/ 23880 w 884303"/>
              <a:gd name="connsiteY2" fmla="*/ 1349375 h 2232819"/>
              <a:gd name="connsiteX3" fmla="*/ 884303 w 884303"/>
              <a:gd name="connsiteY3" fmla="*/ 2232819 h 2232819"/>
              <a:gd name="connsiteX0" fmla="*/ 657930 w 861924"/>
              <a:gd name="connsiteY0" fmla="*/ 0 h 2232819"/>
              <a:gd name="connsiteX1" fmla="*/ 1501 w 861924"/>
              <a:gd name="connsiteY1" fmla="*/ 1349375 h 2232819"/>
              <a:gd name="connsiteX2" fmla="*/ 861924 w 861924"/>
              <a:gd name="connsiteY2" fmla="*/ 2232819 h 2232819"/>
              <a:gd name="connsiteX0" fmla="*/ 518706 w 722700"/>
              <a:gd name="connsiteY0" fmla="*/ 0 h 2232819"/>
              <a:gd name="connsiteX1" fmla="*/ 1977 w 722700"/>
              <a:gd name="connsiteY1" fmla="*/ 1146175 h 2232819"/>
              <a:gd name="connsiteX2" fmla="*/ 722700 w 722700"/>
              <a:gd name="connsiteY2" fmla="*/ 2232819 h 2232819"/>
              <a:gd name="connsiteX0" fmla="*/ 530569 w 734563"/>
              <a:gd name="connsiteY0" fmla="*/ 0 h 2232819"/>
              <a:gd name="connsiteX1" fmla="*/ 13840 w 734563"/>
              <a:gd name="connsiteY1" fmla="*/ 1146175 h 2232819"/>
              <a:gd name="connsiteX2" fmla="*/ 734563 w 734563"/>
              <a:gd name="connsiteY2" fmla="*/ 2232819 h 2232819"/>
              <a:gd name="connsiteX0" fmla="*/ 522820 w 726814"/>
              <a:gd name="connsiteY0" fmla="*/ 0 h 2232819"/>
              <a:gd name="connsiteX1" fmla="*/ 6091 w 726814"/>
              <a:gd name="connsiteY1" fmla="*/ 1146175 h 2232819"/>
              <a:gd name="connsiteX2" fmla="*/ 726814 w 726814"/>
              <a:gd name="connsiteY2" fmla="*/ 2232819 h 2232819"/>
              <a:gd name="connsiteX0" fmla="*/ 323866 w 527860"/>
              <a:gd name="connsiteY0" fmla="*/ 0 h 2232819"/>
              <a:gd name="connsiteX1" fmla="*/ 10337 w 527860"/>
              <a:gd name="connsiteY1" fmla="*/ 942975 h 2232819"/>
              <a:gd name="connsiteX2" fmla="*/ 527860 w 527860"/>
              <a:gd name="connsiteY2" fmla="*/ 2232819 h 22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860" h="2232819">
                <a:moveTo>
                  <a:pt x="323866" y="0"/>
                </a:moveTo>
                <a:cubicBezTo>
                  <a:pt x="187110" y="281120"/>
                  <a:pt x="-52634" y="526918"/>
                  <a:pt x="10337" y="942975"/>
                </a:cubicBezTo>
                <a:cubicBezTo>
                  <a:pt x="73308" y="1359032"/>
                  <a:pt x="433140" y="2079228"/>
                  <a:pt x="527860" y="2232819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 flipH="1">
            <a:off x="4310062" y="2675730"/>
            <a:ext cx="203200" cy="1420813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650876" y="1862931"/>
            <a:ext cx="4267200" cy="2233613"/>
            <a:chOff x="2438401" y="2311401"/>
            <a:chExt cx="4267200" cy="2233613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2640013" y="3124201"/>
              <a:ext cx="40640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046413" y="3124201"/>
              <a:ext cx="4079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V="1">
              <a:off x="4267201" y="3124201"/>
              <a:ext cx="40640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4673601" y="3124201"/>
              <a:ext cx="4079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5894388" y="3124201"/>
              <a:ext cx="40640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6300788" y="3124201"/>
              <a:ext cx="404813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673601" y="2311401"/>
              <a:ext cx="16271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4673601" y="2311401"/>
              <a:ext cx="0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046413" y="2311401"/>
              <a:ext cx="1627188" cy="8128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V="1">
              <a:off x="2438401" y="3937001"/>
              <a:ext cx="201613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640013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V="1">
              <a:off x="3249613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454401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V="1">
              <a:off x="4062413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267201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 flipV="1">
              <a:off x="4876801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5081588" y="3937001"/>
              <a:ext cx="201613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 flipV="1">
              <a:off x="5689601" y="3937001"/>
              <a:ext cx="204788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894388" y="3937001"/>
              <a:ext cx="203200" cy="608013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4826" y="1720056"/>
            <a:ext cx="4559300" cy="2519363"/>
            <a:chOff x="2292351" y="2168526"/>
            <a:chExt cx="4559300" cy="2519363"/>
          </a:xfrm>
          <a:solidFill>
            <a:srgbClr val="99CCFF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30726" y="29797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40 h 361"/>
                <a:gd name="T4" fmla="*/ 345 w 362"/>
                <a:gd name="T5" fmla="*/ 101 h 361"/>
                <a:gd name="T6" fmla="*/ 322 w 362"/>
                <a:gd name="T7" fmla="*/ 68 h 361"/>
                <a:gd name="T8" fmla="*/ 294 w 362"/>
                <a:gd name="T9" fmla="*/ 40 h 361"/>
                <a:gd name="T10" fmla="*/ 260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2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8 w 362"/>
                <a:gd name="T25" fmla="*/ 101 h 361"/>
                <a:gd name="T26" fmla="*/ 6 w 362"/>
                <a:gd name="T27" fmla="*/ 140 h 361"/>
                <a:gd name="T28" fmla="*/ 0 w 362"/>
                <a:gd name="T29" fmla="*/ 180 h 361"/>
                <a:gd name="T30" fmla="*/ 6 w 362"/>
                <a:gd name="T31" fmla="*/ 222 h 361"/>
                <a:gd name="T32" fmla="*/ 18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2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0 w 362"/>
                <a:gd name="T47" fmla="*/ 343 h 361"/>
                <a:gd name="T48" fmla="*/ 294 w 362"/>
                <a:gd name="T49" fmla="*/ 322 h 361"/>
                <a:gd name="T50" fmla="*/ 322 w 362"/>
                <a:gd name="T51" fmla="*/ 294 h 361"/>
                <a:gd name="T52" fmla="*/ 345 w 362"/>
                <a:gd name="T53" fmla="*/ 261 h 361"/>
                <a:gd name="T54" fmla="*/ 357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40"/>
                  </a:lnTo>
                  <a:lnTo>
                    <a:pt x="345" y="101"/>
                  </a:lnTo>
                  <a:lnTo>
                    <a:pt x="322" y="68"/>
                  </a:lnTo>
                  <a:lnTo>
                    <a:pt x="294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2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8" y="101"/>
                  </a:lnTo>
                  <a:lnTo>
                    <a:pt x="6" y="140"/>
                  </a:lnTo>
                  <a:lnTo>
                    <a:pt x="0" y="180"/>
                  </a:lnTo>
                  <a:lnTo>
                    <a:pt x="6" y="222"/>
                  </a:lnTo>
                  <a:lnTo>
                    <a:pt x="18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2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4" y="322"/>
                  </a:lnTo>
                  <a:lnTo>
                    <a:pt x="322" y="294"/>
                  </a:lnTo>
                  <a:lnTo>
                    <a:pt x="345" y="261"/>
                  </a:lnTo>
                  <a:lnTo>
                    <a:pt x="357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903538" y="2979738"/>
              <a:ext cx="287338" cy="287338"/>
            </a:xfrm>
            <a:custGeom>
              <a:avLst/>
              <a:gdLst>
                <a:gd name="T0" fmla="*/ 361 w 361"/>
                <a:gd name="T1" fmla="*/ 180 h 361"/>
                <a:gd name="T2" fmla="*/ 356 w 361"/>
                <a:gd name="T3" fmla="*/ 140 h 361"/>
                <a:gd name="T4" fmla="*/ 344 w 361"/>
                <a:gd name="T5" fmla="*/ 101 h 361"/>
                <a:gd name="T6" fmla="*/ 323 w 361"/>
                <a:gd name="T7" fmla="*/ 68 h 361"/>
                <a:gd name="T8" fmla="*/ 295 w 361"/>
                <a:gd name="T9" fmla="*/ 40 h 361"/>
                <a:gd name="T10" fmla="*/ 260 w 361"/>
                <a:gd name="T11" fmla="*/ 19 h 361"/>
                <a:gd name="T12" fmla="*/ 223 w 361"/>
                <a:gd name="T13" fmla="*/ 5 h 361"/>
                <a:gd name="T14" fmla="*/ 181 w 361"/>
                <a:gd name="T15" fmla="*/ 0 h 361"/>
                <a:gd name="T16" fmla="*/ 138 w 361"/>
                <a:gd name="T17" fmla="*/ 5 h 361"/>
                <a:gd name="T18" fmla="*/ 102 w 361"/>
                <a:gd name="T19" fmla="*/ 19 h 361"/>
                <a:gd name="T20" fmla="*/ 68 w 361"/>
                <a:gd name="T21" fmla="*/ 40 h 361"/>
                <a:gd name="T22" fmla="*/ 40 w 361"/>
                <a:gd name="T23" fmla="*/ 68 h 361"/>
                <a:gd name="T24" fmla="*/ 17 w 361"/>
                <a:gd name="T25" fmla="*/ 101 h 361"/>
                <a:gd name="T26" fmla="*/ 5 w 361"/>
                <a:gd name="T27" fmla="*/ 140 h 361"/>
                <a:gd name="T28" fmla="*/ 0 w 361"/>
                <a:gd name="T29" fmla="*/ 180 h 361"/>
                <a:gd name="T30" fmla="*/ 5 w 361"/>
                <a:gd name="T31" fmla="*/ 222 h 361"/>
                <a:gd name="T32" fmla="*/ 17 w 361"/>
                <a:gd name="T33" fmla="*/ 261 h 361"/>
                <a:gd name="T34" fmla="*/ 40 w 361"/>
                <a:gd name="T35" fmla="*/ 294 h 361"/>
                <a:gd name="T36" fmla="*/ 68 w 361"/>
                <a:gd name="T37" fmla="*/ 322 h 361"/>
                <a:gd name="T38" fmla="*/ 102 w 361"/>
                <a:gd name="T39" fmla="*/ 343 h 361"/>
                <a:gd name="T40" fmla="*/ 138 w 361"/>
                <a:gd name="T41" fmla="*/ 357 h 361"/>
                <a:gd name="T42" fmla="*/ 181 w 361"/>
                <a:gd name="T43" fmla="*/ 361 h 361"/>
                <a:gd name="T44" fmla="*/ 223 w 361"/>
                <a:gd name="T45" fmla="*/ 357 h 361"/>
                <a:gd name="T46" fmla="*/ 260 w 361"/>
                <a:gd name="T47" fmla="*/ 343 h 361"/>
                <a:gd name="T48" fmla="*/ 295 w 361"/>
                <a:gd name="T49" fmla="*/ 322 h 361"/>
                <a:gd name="T50" fmla="*/ 323 w 361"/>
                <a:gd name="T51" fmla="*/ 294 h 361"/>
                <a:gd name="T52" fmla="*/ 344 w 361"/>
                <a:gd name="T53" fmla="*/ 261 h 361"/>
                <a:gd name="T54" fmla="*/ 356 w 361"/>
                <a:gd name="T55" fmla="*/ 222 h 361"/>
                <a:gd name="T56" fmla="*/ 361 w 361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361">
                  <a:moveTo>
                    <a:pt x="361" y="180"/>
                  </a:moveTo>
                  <a:lnTo>
                    <a:pt x="356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8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7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7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38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6" y="222"/>
                  </a:lnTo>
                  <a:lnTo>
                    <a:pt x="361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156326" y="29797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40 h 361"/>
                <a:gd name="T4" fmla="*/ 342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1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0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8 w 362"/>
                <a:gd name="T25" fmla="*/ 101 h 361"/>
                <a:gd name="T26" fmla="*/ 3 w 362"/>
                <a:gd name="T27" fmla="*/ 140 h 361"/>
                <a:gd name="T28" fmla="*/ 0 w 362"/>
                <a:gd name="T29" fmla="*/ 180 h 361"/>
                <a:gd name="T30" fmla="*/ 3 w 362"/>
                <a:gd name="T31" fmla="*/ 222 h 361"/>
                <a:gd name="T32" fmla="*/ 18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0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1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2 w 362"/>
                <a:gd name="T53" fmla="*/ 261 h 361"/>
                <a:gd name="T54" fmla="*/ 357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40"/>
                  </a:lnTo>
                  <a:lnTo>
                    <a:pt x="342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1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0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8" y="101"/>
                  </a:lnTo>
                  <a:lnTo>
                    <a:pt x="3" y="140"/>
                  </a:lnTo>
                  <a:lnTo>
                    <a:pt x="0" y="180"/>
                  </a:lnTo>
                  <a:lnTo>
                    <a:pt x="3" y="222"/>
                  </a:lnTo>
                  <a:lnTo>
                    <a:pt x="18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0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1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2" y="261"/>
                  </a:lnTo>
                  <a:lnTo>
                    <a:pt x="357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122738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9 w 362"/>
                <a:gd name="T3" fmla="*/ 138 h 361"/>
                <a:gd name="T4" fmla="*/ 345 w 362"/>
                <a:gd name="T5" fmla="*/ 99 h 361"/>
                <a:gd name="T6" fmla="*/ 324 w 362"/>
                <a:gd name="T7" fmla="*/ 66 h 361"/>
                <a:gd name="T8" fmla="*/ 296 w 362"/>
                <a:gd name="T9" fmla="*/ 38 h 361"/>
                <a:gd name="T10" fmla="*/ 262 w 362"/>
                <a:gd name="T11" fmla="*/ 17 h 361"/>
                <a:gd name="T12" fmla="*/ 224 w 362"/>
                <a:gd name="T13" fmla="*/ 3 h 361"/>
                <a:gd name="T14" fmla="*/ 181 w 362"/>
                <a:gd name="T15" fmla="*/ 0 h 361"/>
                <a:gd name="T16" fmla="*/ 141 w 362"/>
                <a:gd name="T17" fmla="*/ 3 h 361"/>
                <a:gd name="T18" fmla="*/ 102 w 362"/>
                <a:gd name="T19" fmla="*/ 17 h 361"/>
                <a:gd name="T20" fmla="*/ 69 w 362"/>
                <a:gd name="T21" fmla="*/ 38 h 361"/>
                <a:gd name="T22" fmla="*/ 41 w 362"/>
                <a:gd name="T23" fmla="*/ 66 h 361"/>
                <a:gd name="T24" fmla="*/ 20 w 362"/>
                <a:gd name="T25" fmla="*/ 99 h 361"/>
                <a:gd name="T26" fmla="*/ 6 w 362"/>
                <a:gd name="T27" fmla="*/ 138 h 361"/>
                <a:gd name="T28" fmla="*/ 0 w 362"/>
                <a:gd name="T29" fmla="*/ 180 h 361"/>
                <a:gd name="T30" fmla="*/ 6 w 362"/>
                <a:gd name="T31" fmla="*/ 220 h 361"/>
                <a:gd name="T32" fmla="*/ 20 w 362"/>
                <a:gd name="T33" fmla="*/ 259 h 361"/>
                <a:gd name="T34" fmla="*/ 41 w 362"/>
                <a:gd name="T35" fmla="*/ 292 h 361"/>
                <a:gd name="T36" fmla="*/ 69 w 362"/>
                <a:gd name="T37" fmla="*/ 320 h 361"/>
                <a:gd name="T38" fmla="*/ 102 w 362"/>
                <a:gd name="T39" fmla="*/ 341 h 361"/>
                <a:gd name="T40" fmla="*/ 141 w 362"/>
                <a:gd name="T41" fmla="*/ 355 h 361"/>
                <a:gd name="T42" fmla="*/ 181 w 362"/>
                <a:gd name="T43" fmla="*/ 361 h 361"/>
                <a:gd name="T44" fmla="*/ 224 w 362"/>
                <a:gd name="T45" fmla="*/ 355 h 361"/>
                <a:gd name="T46" fmla="*/ 262 w 362"/>
                <a:gd name="T47" fmla="*/ 341 h 361"/>
                <a:gd name="T48" fmla="*/ 296 w 362"/>
                <a:gd name="T49" fmla="*/ 320 h 361"/>
                <a:gd name="T50" fmla="*/ 324 w 362"/>
                <a:gd name="T51" fmla="*/ 292 h 361"/>
                <a:gd name="T52" fmla="*/ 345 w 362"/>
                <a:gd name="T53" fmla="*/ 259 h 361"/>
                <a:gd name="T54" fmla="*/ 359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9" y="138"/>
                  </a:lnTo>
                  <a:lnTo>
                    <a:pt x="345" y="99"/>
                  </a:lnTo>
                  <a:lnTo>
                    <a:pt x="324" y="66"/>
                  </a:lnTo>
                  <a:lnTo>
                    <a:pt x="296" y="38"/>
                  </a:lnTo>
                  <a:lnTo>
                    <a:pt x="262" y="17"/>
                  </a:lnTo>
                  <a:lnTo>
                    <a:pt x="224" y="3"/>
                  </a:lnTo>
                  <a:lnTo>
                    <a:pt x="181" y="0"/>
                  </a:lnTo>
                  <a:lnTo>
                    <a:pt x="141" y="3"/>
                  </a:lnTo>
                  <a:lnTo>
                    <a:pt x="102" y="17"/>
                  </a:lnTo>
                  <a:lnTo>
                    <a:pt x="69" y="38"/>
                  </a:lnTo>
                  <a:lnTo>
                    <a:pt x="41" y="66"/>
                  </a:lnTo>
                  <a:lnTo>
                    <a:pt x="20" y="99"/>
                  </a:lnTo>
                  <a:lnTo>
                    <a:pt x="6" y="138"/>
                  </a:lnTo>
                  <a:lnTo>
                    <a:pt x="0" y="180"/>
                  </a:lnTo>
                  <a:lnTo>
                    <a:pt x="6" y="220"/>
                  </a:lnTo>
                  <a:lnTo>
                    <a:pt x="20" y="259"/>
                  </a:lnTo>
                  <a:lnTo>
                    <a:pt x="41" y="292"/>
                  </a:lnTo>
                  <a:lnTo>
                    <a:pt x="69" y="320"/>
                  </a:lnTo>
                  <a:lnTo>
                    <a:pt x="102" y="341"/>
                  </a:lnTo>
                  <a:lnTo>
                    <a:pt x="141" y="355"/>
                  </a:lnTo>
                  <a:lnTo>
                    <a:pt x="181" y="361"/>
                  </a:lnTo>
                  <a:lnTo>
                    <a:pt x="224" y="355"/>
                  </a:lnTo>
                  <a:lnTo>
                    <a:pt x="262" y="341"/>
                  </a:lnTo>
                  <a:lnTo>
                    <a:pt x="296" y="320"/>
                  </a:lnTo>
                  <a:lnTo>
                    <a:pt x="324" y="292"/>
                  </a:lnTo>
                  <a:lnTo>
                    <a:pt x="345" y="259"/>
                  </a:lnTo>
                  <a:lnTo>
                    <a:pt x="359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Freeform 10"/>
                <p:cNvSpPr>
                  <a:spLocks/>
                </p:cNvSpPr>
                <p:nvPr/>
              </p:nvSpPr>
              <p:spPr bwMode="auto">
                <a:xfrm>
                  <a:off x="4530726" y="2168526"/>
                  <a:ext cx="287338" cy="287338"/>
                </a:xfrm>
                <a:custGeom>
                  <a:avLst/>
                  <a:gdLst>
                    <a:gd name="T0" fmla="*/ 362 w 362"/>
                    <a:gd name="T1" fmla="*/ 181 h 362"/>
                    <a:gd name="T2" fmla="*/ 357 w 362"/>
                    <a:gd name="T3" fmla="*/ 139 h 362"/>
                    <a:gd name="T4" fmla="*/ 345 w 362"/>
                    <a:gd name="T5" fmla="*/ 100 h 362"/>
                    <a:gd name="T6" fmla="*/ 322 w 362"/>
                    <a:gd name="T7" fmla="*/ 67 h 362"/>
                    <a:gd name="T8" fmla="*/ 294 w 362"/>
                    <a:gd name="T9" fmla="*/ 39 h 362"/>
                    <a:gd name="T10" fmla="*/ 260 w 362"/>
                    <a:gd name="T11" fmla="*/ 18 h 362"/>
                    <a:gd name="T12" fmla="*/ 223 w 362"/>
                    <a:gd name="T13" fmla="*/ 4 h 362"/>
                    <a:gd name="T14" fmla="*/ 181 w 362"/>
                    <a:gd name="T15" fmla="*/ 0 h 362"/>
                    <a:gd name="T16" fmla="*/ 139 w 362"/>
                    <a:gd name="T17" fmla="*/ 4 h 362"/>
                    <a:gd name="T18" fmla="*/ 102 w 362"/>
                    <a:gd name="T19" fmla="*/ 18 h 362"/>
                    <a:gd name="T20" fmla="*/ 67 w 362"/>
                    <a:gd name="T21" fmla="*/ 39 h 362"/>
                    <a:gd name="T22" fmla="*/ 39 w 362"/>
                    <a:gd name="T23" fmla="*/ 67 h 362"/>
                    <a:gd name="T24" fmla="*/ 18 w 362"/>
                    <a:gd name="T25" fmla="*/ 100 h 362"/>
                    <a:gd name="T26" fmla="*/ 6 w 362"/>
                    <a:gd name="T27" fmla="*/ 139 h 362"/>
                    <a:gd name="T28" fmla="*/ 0 w 362"/>
                    <a:gd name="T29" fmla="*/ 181 h 362"/>
                    <a:gd name="T30" fmla="*/ 6 w 362"/>
                    <a:gd name="T31" fmla="*/ 221 h 362"/>
                    <a:gd name="T32" fmla="*/ 18 w 362"/>
                    <a:gd name="T33" fmla="*/ 260 h 362"/>
                    <a:gd name="T34" fmla="*/ 39 w 362"/>
                    <a:gd name="T35" fmla="*/ 293 h 362"/>
                    <a:gd name="T36" fmla="*/ 67 w 362"/>
                    <a:gd name="T37" fmla="*/ 321 h 362"/>
                    <a:gd name="T38" fmla="*/ 102 w 362"/>
                    <a:gd name="T39" fmla="*/ 342 h 362"/>
                    <a:gd name="T40" fmla="*/ 139 w 362"/>
                    <a:gd name="T41" fmla="*/ 356 h 362"/>
                    <a:gd name="T42" fmla="*/ 181 w 362"/>
                    <a:gd name="T43" fmla="*/ 362 h 362"/>
                    <a:gd name="T44" fmla="*/ 223 w 362"/>
                    <a:gd name="T45" fmla="*/ 356 h 362"/>
                    <a:gd name="T46" fmla="*/ 260 w 362"/>
                    <a:gd name="T47" fmla="*/ 342 h 362"/>
                    <a:gd name="T48" fmla="*/ 294 w 362"/>
                    <a:gd name="T49" fmla="*/ 321 h 362"/>
                    <a:gd name="T50" fmla="*/ 322 w 362"/>
                    <a:gd name="T51" fmla="*/ 293 h 362"/>
                    <a:gd name="T52" fmla="*/ 345 w 362"/>
                    <a:gd name="T53" fmla="*/ 260 h 362"/>
                    <a:gd name="T54" fmla="*/ 357 w 362"/>
                    <a:gd name="T55" fmla="*/ 221 h 362"/>
                    <a:gd name="T56" fmla="*/ 362 w 362"/>
                    <a:gd name="T57" fmla="*/ 181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62" h="362">
                      <a:moveTo>
                        <a:pt x="362" y="181"/>
                      </a:moveTo>
                      <a:lnTo>
                        <a:pt x="357" y="139"/>
                      </a:lnTo>
                      <a:lnTo>
                        <a:pt x="345" y="100"/>
                      </a:lnTo>
                      <a:lnTo>
                        <a:pt x="322" y="67"/>
                      </a:lnTo>
                      <a:lnTo>
                        <a:pt x="294" y="39"/>
                      </a:lnTo>
                      <a:lnTo>
                        <a:pt x="260" y="18"/>
                      </a:lnTo>
                      <a:lnTo>
                        <a:pt x="223" y="4"/>
                      </a:lnTo>
                      <a:lnTo>
                        <a:pt x="181" y="0"/>
                      </a:lnTo>
                      <a:lnTo>
                        <a:pt x="139" y="4"/>
                      </a:lnTo>
                      <a:lnTo>
                        <a:pt x="102" y="18"/>
                      </a:lnTo>
                      <a:lnTo>
                        <a:pt x="67" y="39"/>
                      </a:lnTo>
                      <a:lnTo>
                        <a:pt x="39" y="67"/>
                      </a:lnTo>
                      <a:lnTo>
                        <a:pt x="18" y="100"/>
                      </a:lnTo>
                      <a:lnTo>
                        <a:pt x="6" y="139"/>
                      </a:lnTo>
                      <a:lnTo>
                        <a:pt x="0" y="181"/>
                      </a:lnTo>
                      <a:lnTo>
                        <a:pt x="6" y="221"/>
                      </a:lnTo>
                      <a:lnTo>
                        <a:pt x="18" y="260"/>
                      </a:lnTo>
                      <a:lnTo>
                        <a:pt x="39" y="293"/>
                      </a:lnTo>
                      <a:lnTo>
                        <a:pt x="67" y="321"/>
                      </a:lnTo>
                      <a:lnTo>
                        <a:pt x="102" y="342"/>
                      </a:lnTo>
                      <a:lnTo>
                        <a:pt x="139" y="356"/>
                      </a:lnTo>
                      <a:lnTo>
                        <a:pt x="181" y="362"/>
                      </a:lnTo>
                      <a:lnTo>
                        <a:pt x="223" y="356"/>
                      </a:lnTo>
                      <a:lnTo>
                        <a:pt x="260" y="342"/>
                      </a:lnTo>
                      <a:lnTo>
                        <a:pt x="294" y="321"/>
                      </a:lnTo>
                      <a:lnTo>
                        <a:pt x="322" y="293"/>
                      </a:lnTo>
                      <a:lnTo>
                        <a:pt x="345" y="260"/>
                      </a:lnTo>
                      <a:lnTo>
                        <a:pt x="357" y="221"/>
                      </a:lnTo>
                      <a:lnTo>
                        <a:pt x="362" y="181"/>
                      </a:lnTo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0" tIns="0" rIns="0" bIns="360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GB" dirty="0" smtClean="0"/>
                    <a:t>​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17" name="Freeform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0726" y="2168526"/>
                  <a:ext cx="287338" cy="287338"/>
                </a:xfrm>
                <a:custGeom>
                  <a:avLst/>
                  <a:gdLst>
                    <a:gd name="T0" fmla="*/ 362 w 362"/>
                    <a:gd name="T1" fmla="*/ 181 h 362"/>
                    <a:gd name="T2" fmla="*/ 357 w 362"/>
                    <a:gd name="T3" fmla="*/ 139 h 362"/>
                    <a:gd name="T4" fmla="*/ 345 w 362"/>
                    <a:gd name="T5" fmla="*/ 100 h 362"/>
                    <a:gd name="T6" fmla="*/ 322 w 362"/>
                    <a:gd name="T7" fmla="*/ 67 h 362"/>
                    <a:gd name="T8" fmla="*/ 294 w 362"/>
                    <a:gd name="T9" fmla="*/ 39 h 362"/>
                    <a:gd name="T10" fmla="*/ 260 w 362"/>
                    <a:gd name="T11" fmla="*/ 18 h 362"/>
                    <a:gd name="T12" fmla="*/ 223 w 362"/>
                    <a:gd name="T13" fmla="*/ 4 h 362"/>
                    <a:gd name="T14" fmla="*/ 181 w 362"/>
                    <a:gd name="T15" fmla="*/ 0 h 362"/>
                    <a:gd name="T16" fmla="*/ 139 w 362"/>
                    <a:gd name="T17" fmla="*/ 4 h 362"/>
                    <a:gd name="T18" fmla="*/ 102 w 362"/>
                    <a:gd name="T19" fmla="*/ 18 h 362"/>
                    <a:gd name="T20" fmla="*/ 67 w 362"/>
                    <a:gd name="T21" fmla="*/ 39 h 362"/>
                    <a:gd name="T22" fmla="*/ 39 w 362"/>
                    <a:gd name="T23" fmla="*/ 67 h 362"/>
                    <a:gd name="T24" fmla="*/ 18 w 362"/>
                    <a:gd name="T25" fmla="*/ 100 h 362"/>
                    <a:gd name="T26" fmla="*/ 6 w 362"/>
                    <a:gd name="T27" fmla="*/ 139 h 362"/>
                    <a:gd name="T28" fmla="*/ 0 w 362"/>
                    <a:gd name="T29" fmla="*/ 181 h 362"/>
                    <a:gd name="T30" fmla="*/ 6 w 362"/>
                    <a:gd name="T31" fmla="*/ 221 h 362"/>
                    <a:gd name="T32" fmla="*/ 18 w 362"/>
                    <a:gd name="T33" fmla="*/ 260 h 362"/>
                    <a:gd name="T34" fmla="*/ 39 w 362"/>
                    <a:gd name="T35" fmla="*/ 293 h 362"/>
                    <a:gd name="T36" fmla="*/ 67 w 362"/>
                    <a:gd name="T37" fmla="*/ 321 h 362"/>
                    <a:gd name="T38" fmla="*/ 102 w 362"/>
                    <a:gd name="T39" fmla="*/ 342 h 362"/>
                    <a:gd name="T40" fmla="*/ 139 w 362"/>
                    <a:gd name="T41" fmla="*/ 356 h 362"/>
                    <a:gd name="T42" fmla="*/ 181 w 362"/>
                    <a:gd name="T43" fmla="*/ 362 h 362"/>
                    <a:gd name="T44" fmla="*/ 223 w 362"/>
                    <a:gd name="T45" fmla="*/ 356 h 362"/>
                    <a:gd name="T46" fmla="*/ 260 w 362"/>
                    <a:gd name="T47" fmla="*/ 342 h 362"/>
                    <a:gd name="T48" fmla="*/ 294 w 362"/>
                    <a:gd name="T49" fmla="*/ 321 h 362"/>
                    <a:gd name="T50" fmla="*/ 322 w 362"/>
                    <a:gd name="T51" fmla="*/ 293 h 362"/>
                    <a:gd name="T52" fmla="*/ 345 w 362"/>
                    <a:gd name="T53" fmla="*/ 260 h 362"/>
                    <a:gd name="T54" fmla="*/ 357 w 362"/>
                    <a:gd name="T55" fmla="*/ 221 h 362"/>
                    <a:gd name="T56" fmla="*/ 362 w 362"/>
                    <a:gd name="T57" fmla="*/ 181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62" h="362">
                      <a:moveTo>
                        <a:pt x="362" y="181"/>
                      </a:moveTo>
                      <a:lnTo>
                        <a:pt x="357" y="139"/>
                      </a:lnTo>
                      <a:lnTo>
                        <a:pt x="345" y="100"/>
                      </a:lnTo>
                      <a:lnTo>
                        <a:pt x="322" y="67"/>
                      </a:lnTo>
                      <a:lnTo>
                        <a:pt x="294" y="39"/>
                      </a:lnTo>
                      <a:lnTo>
                        <a:pt x="260" y="18"/>
                      </a:lnTo>
                      <a:lnTo>
                        <a:pt x="223" y="4"/>
                      </a:lnTo>
                      <a:lnTo>
                        <a:pt x="181" y="0"/>
                      </a:lnTo>
                      <a:lnTo>
                        <a:pt x="139" y="4"/>
                      </a:lnTo>
                      <a:lnTo>
                        <a:pt x="102" y="18"/>
                      </a:lnTo>
                      <a:lnTo>
                        <a:pt x="67" y="39"/>
                      </a:lnTo>
                      <a:lnTo>
                        <a:pt x="39" y="67"/>
                      </a:lnTo>
                      <a:lnTo>
                        <a:pt x="18" y="100"/>
                      </a:lnTo>
                      <a:lnTo>
                        <a:pt x="6" y="139"/>
                      </a:lnTo>
                      <a:lnTo>
                        <a:pt x="0" y="181"/>
                      </a:lnTo>
                      <a:lnTo>
                        <a:pt x="6" y="221"/>
                      </a:lnTo>
                      <a:lnTo>
                        <a:pt x="18" y="260"/>
                      </a:lnTo>
                      <a:lnTo>
                        <a:pt x="39" y="293"/>
                      </a:lnTo>
                      <a:lnTo>
                        <a:pt x="67" y="321"/>
                      </a:lnTo>
                      <a:lnTo>
                        <a:pt x="102" y="342"/>
                      </a:lnTo>
                      <a:lnTo>
                        <a:pt x="139" y="356"/>
                      </a:lnTo>
                      <a:lnTo>
                        <a:pt x="181" y="362"/>
                      </a:lnTo>
                      <a:lnTo>
                        <a:pt x="223" y="356"/>
                      </a:lnTo>
                      <a:lnTo>
                        <a:pt x="260" y="342"/>
                      </a:lnTo>
                      <a:lnTo>
                        <a:pt x="294" y="321"/>
                      </a:lnTo>
                      <a:lnTo>
                        <a:pt x="322" y="293"/>
                      </a:lnTo>
                      <a:lnTo>
                        <a:pt x="345" y="260"/>
                      </a:lnTo>
                      <a:lnTo>
                        <a:pt x="357" y="221"/>
                      </a:lnTo>
                      <a:lnTo>
                        <a:pt x="362" y="181"/>
                      </a:lnTo>
                    </a:path>
                  </a:pathLst>
                </a:custGeom>
                <a:blipFill rotWithShape="1">
                  <a:blip r:embed="rId3"/>
                  <a:stretch>
                    <a:fillRect t="-26531" r="-14286" b="-38776"/>
                  </a:stretch>
                </a:blip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95551" y="3792538"/>
              <a:ext cx="288925" cy="287338"/>
            </a:xfrm>
            <a:custGeom>
              <a:avLst/>
              <a:gdLst>
                <a:gd name="T0" fmla="*/ 363 w 363"/>
                <a:gd name="T1" fmla="*/ 180 h 361"/>
                <a:gd name="T2" fmla="*/ 358 w 363"/>
                <a:gd name="T3" fmla="*/ 138 h 361"/>
                <a:gd name="T4" fmla="*/ 344 w 363"/>
                <a:gd name="T5" fmla="*/ 99 h 361"/>
                <a:gd name="T6" fmla="*/ 323 w 363"/>
                <a:gd name="T7" fmla="*/ 66 h 361"/>
                <a:gd name="T8" fmla="*/ 295 w 363"/>
                <a:gd name="T9" fmla="*/ 38 h 361"/>
                <a:gd name="T10" fmla="*/ 261 w 363"/>
                <a:gd name="T11" fmla="*/ 17 h 361"/>
                <a:gd name="T12" fmla="*/ 223 w 363"/>
                <a:gd name="T13" fmla="*/ 3 h 361"/>
                <a:gd name="T14" fmla="*/ 181 w 363"/>
                <a:gd name="T15" fmla="*/ 0 h 361"/>
                <a:gd name="T16" fmla="*/ 140 w 363"/>
                <a:gd name="T17" fmla="*/ 3 h 361"/>
                <a:gd name="T18" fmla="*/ 102 w 363"/>
                <a:gd name="T19" fmla="*/ 17 h 361"/>
                <a:gd name="T20" fmla="*/ 68 w 363"/>
                <a:gd name="T21" fmla="*/ 38 h 361"/>
                <a:gd name="T22" fmla="*/ 40 w 363"/>
                <a:gd name="T23" fmla="*/ 66 h 361"/>
                <a:gd name="T24" fmla="*/ 19 w 363"/>
                <a:gd name="T25" fmla="*/ 99 h 361"/>
                <a:gd name="T26" fmla="*/ 5 w 363"/>
                <a:gd name="T27" fmla="*/ 138 h 361"/>
                <a:gd name="T28" fmla="*/ 0 w 363"/>
                <a:gd name="T29" fmla="*/ 180 h 361"/>
                <a:gd name="T30" fmla="*/ 5 w 363"/>
                <a:gd name="T31" fmla="*/ 220 h 361"/>
                <a:gd name="T32" fmla="*/ 19 w 363"/>
                <a:gd name="T33" fmla="*/ 259 h 361"/>
                <a:gd name="T34" fmla="*/ 40 w 363"/>
                <a:gd name="T35" fmla="*/ 292 h 361"/>
                <a:gd name="T36" fmla="*/ 68 w 363"/>
                <a:gd name="T37" fmla="*/ 320 h 361"/>
                <a:gd name="T38" fmla="*/ 102 w 363"/>
                <a:gd name="T39" fmla="*/ 341 h 361"/>
                <a:gd name="T40" fmla="*/ 140 w 363"/>
                <a:gd name="T41" fmla="*/ 355 h 361"/>
                <a:gd name="T42" fmla="*/ 181 w 363"/>
                <a:gd name="T43" fmla="*/ 361 h 361"/>
                <a:gd name="T44" fmla="*/ 223 w 363"/>
                <a:gd name="T45" fmla="*/ 355 h 361"/>
                <a:gd name="T46" fmla="*/ 261 w 363"/>
                <a:gd name="T47" fmla="*/ 341 h 361"/>
                <a:gd name="T48" fmla="*/ 295 w 363"/>
                <a:gd name="T49" fmla="*/ 320 h 361"/>
                <a:gd name="T50" fmla="*/ 323 w 363"/>
                <a:gd name="T51" fmla="*/ 292 h 361"/>
                <a:gd name="T52" fmla="*/ 344 w 363"/>
                <a:gd name="T53" fmla="*/ 259 h 361"/>
                <a:gd name="T54" fmla="*/ 358 w 363"/>
                <a:gd name="T55" fmla="*/ 220 h 361"/>
                <a:gd name="T56" fmla="*/ 363 w 363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3" h="361">
                  <a:moveTo>
                    <a:pt x="363" y="180"/>
                  </a:moveTo>
                  <a:lnTo>
                    <a:pt x="358" y="138"/>
                  </a:lnTo>
                  <a:lnTo>
                    <a:pt x="344" y="99"/>
                  </a:lnTo>
                  <a:lnTo>
                    <a:pt x="323" y="66"/>
                  </a:lnTo>
                  <a:lnTo>
                    <a:pt x="295" y="38"/>
                  </a:lnTo>
                  <a:lnTo>
                    <a:pt x="261" y="17"/>
                  </a:lnTo>
                  <a:lnTo>
                    <a:pt x="223" y="3"/>
                  </a:lnTo>
                  <a:lnTo>
                    <a:pt x="181" y="0"/>
                  </a:lnTo>
                  <a:lnTo>
                    <a:pt x="140" y="3"/>
                  </a:lnTo>
                  <a:lnTo>
                    <a:pt x="102" y="17"/>
                  </a:lnTo>
                  <a:lnTo>
                    <a:pt x="68" y="38"/>
                  </a:lnTo>
                  <a:lnTo>
                    <a:pt x="40" y="66"/>
                  </a:lnTo>
                  <a:lnTo>
                    <a:pt x="19" y="99"/>
                  </a:lnTo>
                  <a:lnTo>
                    <a:pt x="5" y="138"/>
                  </a:lnTo>
                  <a:lnTo>
                    <a:pt x="0" y="180"/>
                  </a:lnTo>
                  <a:lnTo>
                    <a:pt x="5" y="220"/>
                  </a:lnTo>
                  <a:lnTo>
                    <a:pt x="19" y="259"/>
                  </a:lnTo>
                  <a:lnTo>
                    <a:pt x="40" y="292"/>
                  </a:lnTo>
                  <a:lnTo>
                    <a:pt x="68" y="320"/>
                  </a:lnTo>
                  <a:lnTo>
                    <a:pt x="102" y="341"/>
                  </a:lnTo>
                  <a:lnTo>
                    <a:pt x="140" y="355"/>
                  </a:lnTo>
                  <a:lnTo>
                    <a:pt x="181" y="361"/>
                  </a:lnTo>
                  <a:lnTo>
                    <a:pt x="223" y="355"/>
                  </a:lnTo>
                  <a:lnTo>
                    <a:pt x="261" y="341"/>
                  </a:lnTo>
                  <a:lnTo>
                    <a:pt x="295" y="320"/>
                  </a:lnTo>
                  <a:lnTo>
                    <a:pt x="323" y="292"/>
                  </a:lnTo>
                  <a:lnTo>
                    <a:pt x="344" y="259"/>
                  </a:lnTo>
                  <a:lnTo>
                    <a:pt x="358" y="220"/>
                  </a:lnTo>
                  <a:lnTo>
                    <a:pt x="363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309938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38 h 361"/>
                <a:gd name="T4" fmla="*/ 343 w 362"/>
                <a:gd name="T5" fmla="*/ 99 h 361"/>
                <a:gd name="T6" fmla="*/ 322 w 362"/>
                <a:gd name="T7" fmla="*/ 66 h 361"/>
                <a:gd name="T8" fmla="*/ 294 w 362"/>
                <a:gd name="T9" fmla="*/ 38 h 361"/>
                <a:gd name="T10" fmla="*/ 260 w 362"/>
                <a:gd name="T11" fmla="*/ 17 h 361"/>
                <a:gd name="T12" fmla="*/ 222 w 362"/>
                <a:gd name="T13" fmla="*/ 3 h 361"/>
                <a:gd name="T14" fmla="*/ 181 w 362"/>
                <a:gd name="T15" fmla="*/ 0 h 361"/>
                <a:gd name="T16" fmla="*/ 139 w 362"/>
                <a:gd name="T17" fmla="*/ 3 h 361"/>
                <a:gd name="T18" fmla="*/ 101 w 362"/>
                <a:gd name="T19" fmla="*/ 17 h 361"/>
                <a:gd name="T20" fmla="*/ 67 w 362"/>
                <a:gd name="T21" fmla="*/ 38 h 361"/>
                <a:gd name="T22" fmla="*/ 39 w 362"/>
                <a:gd name="T23" fmla="*/ 66 h 361"/>
                <a:gd name="T24" fmla="*/ 18 w 362"/>
                <a:gd name="T25" fmla="*/ 99 h 361"/>
                <a:gd name="T26" fmla="*/ 4 w 362"/>
                <a:gd name="T27" fmla="*/ 138 h 361"/>
                <a:gd name="T28" fmla="*/ 0 w 362"/>
                <a:gd name="T29" fmla="*/ 180 h 361"/>
                <a:gd name="T30" fmla="*/ 4 w 362"/>
                <a:gd name="T31" fmla="*/ 220 h 361"/>
                <a:gd name="T32" fmla="*/ 18 w 362"/>
                <a:gd name="T33" fmla="*/ 259 h 361"/>
                <a:gd name="T34" fmla="*/ 39 w 362"/>
                <a:gd name="T35" fmla="*/ 292 h 361"/>
                <a:gd name="T36" fmla="*/ 67 w 362"/>
                <a:gd name="T37" fmla="*/ 320 h 361"/>
                <a:gd name="T38" fmla="*/ 101 w 362"/>
                <a:gd name="T39" fmla="*/ 341 h 361"/>
                <a:gd name="T40" fmla="*/ 139 w 362"/>
                <a:gd name="T41" fmla="*/ 355 h 361"/>
                <a:gd name="T42" fmla="*/ 181 w 362"/>
                <a:gd name="T43" fmla="*/ 361 h 361"/>
                <a:gd name="T44" fmla="*/ 222 w 362"/>
                <a:gd name="T45" fmla="*/ 355 h 361"/>
                <a:gd name="T46" fmla="*/ 260 w 362"/>
                <a:gd name="T47" fmla="*/ 341 h 361"/>
                <a:gd name="T48" fmla="*/ 294 w 362"/>
                <a:gd name="T49" fmla="*/ 320 h 361"/>
                <a:gd name="T50" fmla="*/ 322 w 362"/>
                <a:gd name="T51" fmla="*/ 292 h 361"/>
                <a:gd name="T52" fmla="*/ 343 w 362"/>
                <a:gd name="T53" fmla="*/ 259 h 361"/>
                <a:gd name="T54" fmla="*/ 357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38"/>
                  </a:lnTo>
                  <a:lnTo>
                    <a:pt x="343" y="99"/>
                  </a:lnTo>
                  <a:lnTo>
                    <a:pt x="322" y="66"/>
                  </a:lnTo>
                  <a:lnTo>
                    <a:pt x="294" y="38"/>
                  </a:lnTo>
                  <a:lnTo>
                    <a:pt x="260" y="17"/>
                  </a:lnTo>
                  <a:lnTo>
                    <a:pt x="222" y="3"/>
                  </a:lnTo>
                  <a:lnTo>
                    <a:pt x="181" y="0"/>
                  </a:lnTo>
                  <a:lnTo>
                    <a:pt x="139" y="3"/>
                  </a:lnTo>
                  <a:lnTo>
                    <a:pt x="101" y="17"/>
                  </a:lnTo>
                  <a:lnTo>
                    <a:pt x="67" y="38"/>
                  </a:lnTo>
                  <a:lnTo>
                    <a:pt x="39" y="66"/>
                  </a:lnTo>
                  <a:lnTo>
                    <a:pt x="18" y="99"/>
                  </a:lnTo>
                  <a:lnTo>
                    <a:pt x="4" y="138"/>
                  </a:lnTo>
                  <a:lnTo>
                    <a:pt x="0" y="180"/>
                  </a:lnTo>
                  <a:lnTo>
                    <a:pt x="4" y="220"/>
                  </a:lnTo>
                  <a:lnTo>
                    <a:pt x="18" y="259"/>
                  </a:lnTo>
                  <a:lnTo>
                    <a:pt x="39" y="292"/>
                  </a:lnTo>
                  <a:lnTo>
                    <a:pt x="67" y="320"/>
                  </a:lnTo>
                  <a:lnTo>
                    <a:pt x="101" y="341"/>
                  </a:lnTo>
                  <a:lnTo>
                    <a:pt x="139" y="355"/>
                  </a:lnTo>
                  <a:lnTo>
                    <a:pt x="181" y="361"/>
                  </a:lnTo>
                  <a:lnTo>
                    <a:pt x="222" y="355"/>
                  </a:lnTo>
                  <a:lnTo>
                    <a:pt x="260" y="341"/>
                  </a:lnTo>
                  <a:lnTo>
                    <a:pt x="294" y="320"/>
                  </a:lnTo>
                  <a:lnTo>
                    <a:pt x="322" y="292"/>
                  </a:lnTo>
                  <a:lnTo>
                    <a:pt x="343" y="259"/>
                  </a:lnTo>
                  <a:lnTo>
                    <a:pt x="357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937126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38 h 361"/>
                <a:gd name="T4" fmla="*/ 343 w 362"/>
                <a:gd name="T5" fmla="*/ 99 h 361"/>
                <a:gd name="T6" fmla="*/ 322 w 362"/>
                <a:gd name="T7" fmla="*/ 66 h 361"/>
                <a:gd name="T8" fmla="*/ 293 w 362"/>
                <a:gd name="T9" fmla="*/ 38 h 361"/>
                <a:gd name="T10" fmla="*/ 260 w 362"/>
                <a:gd name="T11" fmla="*/ 17 h 361"/>
                <a:gd name="T12" fmla="*/ 221 w 362"/>
                <a:gd name="T13" fmla="*/ 3 h 361"/>
                <a:gd name="T14" fmla="*/ 181 w 362"/>
                <a:gd name="T15" fmla="*/ 0 h 361"/>
                <a:gd name="T16" fmla="*/ 139 w 362"/>
                <a:gd name="T17" fmla="*/ 3 h 361"/>
                <a:gd name="T18" fmla="*/ 100 w 362"/>
                <a:gd name="T19" fmla="*/ 17 h 361"/>
                <a:gd name="T20" fmla="*/ 67 w 362"/>
                <a:gd name="T21" fmla="*/ 38 h 361"/>
                <a:gd name="T22" fmla="*/ 39 w 362"/>
                <a:gd name="T23" fmla="*/ 66 h 361"/>
                <a:gd name="T24" fmla="*/ 18 w 362"/>
                <a:gd name="T25" fmla="*/ 99 h 361"/>
                <a:gd name="T26" fmla="*/ 4 w 362"/>
                <a:gd name="T27" fmla="*/ 138 h 361"/>
                <a:gd name="T28" fmla="*/ 0 w 362"/>
                <a:gd name="T29" fmla="*/ 180 h 361"/>
                <a:gd name="T30" fmla="*/ 4 w 362"/>
                <a:gd name="T31" fmla="*/ 220 h 361"/>
                <a:gd name="T32" fmla="*/ 18 w 362"/>
                <a:gd name="T33" fmla="*/ 259 h 361"/>
                <a:gd name="T34" fmla="*/ 39 w 362"/>
                <a:gd name="T35" fmla="*/ 292 h 361"/>
                <a:gd name="T36" fmla="*/ 67 w 362"/>
                <a:gd name="T37" fmla="*/ 320 h 361"/>
                <a:gd name="T38" fmla="*/ 100 w 362"/>
                <a:gd name="T39" fmla="*/ 341 h 361"/>
                <a:gd name="T40" fmla="*/ 139 w 362"/>
                <a:gd name="T41" fmla="*/ 355 h 361"/>
                <a:gd name="T42" fmla="*/ 181 w 362"/>
                <a:gd name="T43" fmla="*/ 361 h 361"/>
                <a:gd name="T44" fmla="*/ 221 w 362"/>
                <a:gd name="T45" fmla="*/ 355 h 361"/>
                <a:gd name="T46" fmla="*/ 260 w 362"/>
                <a:gd name="T47" fmla="*/ 341 h 361"/>
                <a:gd name="T48" fmla="*/ 293 w 362"/>
                <a:gd name="T49" fmla="*/ 320 h 361"/>
                <a:gd name="T50" fmla="*/ 322 w 362"/>
                <a:gd name="T51" fmla="*/ 292 h 361"/>
                <a:gd name="T52" fmla="*/ 343 w 362"/>
                <a:gd name="T53" fmla="*/ 259 h 361"/>
                <a:gd name="T54" fmla="*/ 357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38"/>
                  </a:lnTo>
                  <a:lnTo>
                    <a:pt x="343" y="99"/>
                  </a:lnTo>
                  <a:lnTo>
                    <a:pt x="322" y="66"/>
                  </a:lnTo>
                  <a:lnTo>
                    <a:pt x="293" y="38"/>
                  </a:lnTo>
                  <a:lnTo>
                    <a:pt x="260" y="17"/>
                  </a:lnTo>
                  <a:lnTo>
                    <a:pt x="221" y="3"/>
                  </a:lnTo>
                  <a:lnTo>
                    <a:pt x="181" y="0"/>
                  </a:lnTo>
                  <a:lnTo>
                    <a:pt x="139" y="3"/>
                  </a:lnTo>
                  <a:lnTo>
                    <a:pt x="100" y="17"/>
                  </a:lnTo>
                  <a:lnTo>
                    <a:pt x="67" y="38"/>
                  </a:lnTo>
                  <a:lnTo>
                    <a:pt x="39" y="66"/>
                  </a:lnTo>
                  <a:lnTo>
                    <a:pt x="18" y="99"/>
                  </a:lnTo>
                  <a:lnTo>
                    <a:pt x="4" y="138"/>
                  </a:lnTo>
                  <a:lnTo>
                    <a:pt x="0" y="180"/>
                  </a:lnTo>
                  <a:lnTo>
                    <a:pt x="4" y="220"/>
                  </a:lnTo>
                  <a:lnTo>
                    <a:pt x="18" y="259"/>
                  </a:lnTo>
                  <a:lnTo>
                    <a:pt x="39" y="292"/>
                  </a:lnTo>
                  <a:lnTo>
                    <a:pt x="67" y="320"/>
                  </a:lnTo>
                  <a:lnTo>
                    <a:pt x="100" y="341"/>
                  </a:lnTo>
                  <a:lnTo>
                    <a:pt x="139" y="355"/>
                  </a:lnTo>
                  <a:lnTo>
                    <a:pt x="181" y="361"/>
                  </a:lnTo>
                  <a:lnTo>
                    <a:pt x="221" y="355"/>
                  </a:lnTo>
                  <a:lnTo>
                    <a:pt x="260" y="341"/>
                  </a:lnTo>
                  <a:lnTo>
                    <a:pt x="293" y="320"/>
                  </a:lnTo>
                  <a:lnTo>
                    <a:pt x="322" y="292"/>
                  </a:lnTo>
                  <a:lnTo>
                    <a:pt x="343" y="259"/>
                  </a:lnTo>
                  <a:lnTo>
                    <a:pt x="357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749926" y="3792538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38 h 361"/>
                <a:gd name="T4" fmla="*/ 344 w 362"/>
                <a:gd name="T5" fmla="*/ 99 h 361"/>
                <a:gd name="T6" fmla="*/ 323 w 362"/>
                <a:gd name="T7" fmla="*/ 66 h 361"/>
                <a:gd name="T8" fmla="*/ 295 w 362"/>
                <a:gd name="T9" fmla="*/ 38 h 361"/>
                <a:gd name="T10" fmla="*/ 260 w 362"/>
                <a:gd name="T11" fmla="*/ 17 h 361"/>
                <a:gd name="T12" fmla="*/ 223 w 362"/>
                <a:gd name="T13" fmla="*/ 3 h 361"/>
                <a:gd name="T14" fmla="*/ 181 w 362"/>
                <a:gd name="T15" fmla="*/ 0 h 361"/>
                <a:gd name="T16" fmla="*/ 139 w 362"/>
                <a:gd name="T17" fmla="*/ 3 h 361"/>
                <a:gd name="T18" fmla="*/ 102 w 362"/>
                <a:gd name="T19" fmla="*/ 17 h 361"/>
                <a:gd name="T20" fmla="*/ 69 w 362"/>
                <a:gd name="T21" fmla="*/ 38 h 361"/>
                <a:gd name="T22" fmla="*/ 41 w 362"/>
                <a:gd name="T23" fmla="*/ 66 h 361"/>
                <a:gd name="T24" fmla="*/ 18 w 362"/>
                <a:gd name="T25" fmla="*/ 99 h 361"/>
                <a:gd name="T26" fmla="*/ 5 w 362"/>
                <a:gd name="T27" fmla="*/ 138 h 361"/>
                <a:gd name="T28" fmla="*/ 0 w 362"/>
                <a:gd name="T29" fmla="*/ 180 h 361"/>
                <a:gd name="T30" fmla="*/ 5 w 362"/>
                <a:gd name="T31" fmla="*/ 220 h 361"/>
                <a:gd name="T32" fmla="*/ 18 w 362"/>
                <a:gd name="T33" fmla="*/ 259 h 361"/>
                <a:gd name="T34" fmla="*/ 41 w 362"/>
                <a:gd name="T35" fmla="*/ 292 h 361"/>
                <a:gd name="T36" fmla="*/ 69 w 362"/>
                <a:gd name="T37" fmla="*/ 320 h 361"/>
                <a:gd name="T38" fmla="*/ 102 w 362"/>
                <a:gd name="T39" fmla="*/ 341 h 361"/>
                <a:gd name="T40" fmla="*/ 139 w 362"/>
                <a:gd name="T41" fmla="*/ 355 h 361"/>
                <a:gd name="T42" fmla="*/ 181 w 362"/>
                <a:gd name="T43" fmla="*/ 361 h 361"/>
                <a:gd name="T44" fmla="*/ 223 w 362"/>
                <a:gd name="T45" fmla="*/ 355 h 361"/>
                <a:gd name="T46" fmla="*/ 260 w 362"/>
                <a:gd name="T47" fmla="*/ 341 h 361"/>
                <a:gd name="T48" fmla="*/ 295 w 362"/>
                <a:gd name="T49" fmla="*/ 320 h 361"/>
                <a:gd name="T50" fmla="*/ 323 w 362"/>
                <a:gd name="T51" fmla="*/ 292 h 361"/>
                <a:gd name="T52" fmla="*/ 344 w 362"/>
                <a:gd name="T53" fmla="*/ 259 h 361"/>
                <a:gd name="T54" fmla="*/ 357 w 362"/>
                <a:gd name="T55" fmla="*/ 220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38"/>
                  </a:lnTo>
                  <a:lnTo>
                    <a:pt x="344" y="99"/>
                  </a:lnTo>
                  <a:lnTo>
                    <a:pt x="323" y="66"/>
                  </a:lnTo>
                  <a:lnTo>
                    <a:pt x="295" y="38"/>
                  </a:lnTo>
                  <a:lnTo>
                    <a:pt x="260" y="17"/>
                  </a:lnTo>
                  <a:lnTo>
                    <a:pt x="223" y="3"/>
                  </a:lnTo>
                  <a:lnTo>
                    <a:pt x="181" y="0"/>
                  </a:lnTo>
                  <a:lnTo>
                    <a:pt x="139" y="3"/>
                  </a:lnTo>
                  <a:lnTo>
                    <a:pt x="102" y="17"/>
                  </a:lnTo>
                  <a:lnTo>
                    <a:pt x="69" y="38"/>
                  </a:lnTo>
                  <a:lnTo>
                    <a:pt x="41" y="66"/>
                  </a:lnTo>
                  <a:lnTo>
                    <a:pt x="18" y="99"/>
                  </a:lnTo>
                  <a:lnTo>
                    <a:pt x="5" y="138"/>
                  </a:lnTo>
                  <a:lnTo>
                    <a:pt x="0" y="180"/>
                  </a:lnTo>
                  <a:lnTo>
                    <a:pt x="5" y="220"/>
                  </a:lnTo>
                  <a:lnTo>
                    <a:pt x="18" y="259"/>
                  </a:lnTo>
                  <a:lnTo>
                    <a:pt x="41" y="292"/>
                  </a:lnTo>
                  <a:lnTo>
                    <a:pt x="69" y="320"/>
                  </a:lnTo>
                  <a:lnTo>
                    <a:pt x="102" y="341"/>
                  </a:lnTo>
                  <a:lnTo>
                    <a:pt x="139" y="355"/>
                  </a:lnTo>
                  <a:lnTo>
                    <a:pt x="181" y="361"/>
                  </a:lnTo>
                  <a:lnTo>
                    <a:pt x="223" y="355"/>
                  </a:lnTo>
                  <a:lnTo>
                    <a:pt x="260" y="341"/>
                  </a:lnTo>
                  <a:lnTo>
                    <a:pt x="295" y="320"/>
                  </a:lnTo>
                  <a:lnTo>
                    <a:pt x="323" y="292"/>
                  </a:lnTo>
                  <a:lnTo>
                    <a:pt x="344" y="259"/>
                  </a:lnTo>
                  <a:lnTo>
                    <a:pt x="357" y="220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562726" y="3792538"/>
              <a:ext cx="288925" cy="287338"/>
            </a:xfrm>
            <a:custGeom>
              <a:avLst/>
              <a:gdLst>
                <a:gd name="T0" fmla="*/ 364 w 364"/>
                <a:gd name="T1" fmla="*/ 180 h 361"/>
                <a:gd name="T2" fmla="*/ 358 w 364"/>
                <a:gd name="T3" fmla="*/ 138 h 361"/>
                <a:gd name="T4" fmla="*/ 344 w 364"/>
                <a:gd name="T5" fmla="*/ 99 h 361"/>
                <a:gd name="T6" fmla="*/ 323 w 364"/>
                <a:gd name="T7" fmla="*/ 66 h 361"/>
                <a:gd name="T8" fmla="*/ 295 w 364"/>
                <a:gd name="T9" fmla="*/ 38 h 361"/>
                <a:gd name="T10" fmla="*/ 262 w 364"/>
                <a:gd name="T11" fmla="*/ 17 h 361"/>
                <a:gd name="T12" fmla="*/ 223 w 364"/>
                <a:gd name="T13" fmla="*/ 3 h 361"/>
                <a:gd name="T14" fmla="*/ 181 w 364"/>
                <a:gd name="T15" fmla="*/ 0 h 361"/>
                <a:gd name="T16" fmla="*/ 141 w 364"/>
                <a:gd name="T17" fmla="*/ 3 h 361"/>
                <a:gd name="T18" fmla="*/ 102 w 364"/>
                <a:gd name="T19" fmla="*/ 17 h 361"/>
                <a:gd name="T20" fmla="*/ 69 w 364"/>
                <a:gd name="T21" fmla="*/ 38 h 361"/>
                <a:gd name="T22" fmla="*/ 40 w 364"/>
                <a:gd name="T23" fmla="*/ 66 h 361"/>
                <a:gd name="T24" fmla="*/ 19 w 364"/>
                <a:gd name="T25" fmla="*/ 99 h 361"/>
                <a:gd name="T26" fmla="*/ 5 w 364"/>
                <a:gd name="T27" fmla="*/ 138 h 361"/>
                <a:gd name="T28" fmla="*/ 0 w 364"/>
                <a:gd name="T29" fmla="*/ 180 h 361"/>
                <a:gd name="T30" fmla="*/ 5 w 364"/>
                <a:gd name="T31" fmla="*/ 220 h 361"/>
                <a:gd name="T32" fmla="*/ 19 w 364"/>
                <a:gd name="T33" fmla="*/ 259 h 361"/>
                <a:gd name="T34" fmla="*/ 40 w 364"/>
                <a:gd name="T35" fmla="*/ 292 h 361"/>
                <a:gd name="T36" fmla="*/ 69 w 364"/>
                <a:gd name="T37" fmla="*/ 320 h 361"/>
                <a:gd name="T38" fmla="*/ 102 w 364"/>
                <a:gd name="T39" fmla="*/ 341 h 361"/>
                <a:gd name="T40" fmla="*/ 141 w 364"/>
                <a:gd name="T41" fmla="*/ 355 h 361"/>
                <a:gd name="T42" fmla="*/ 181 w 364"/>
                <a:gd name="T43" fmla="*/ 361 h 361"/>
                <a:gd name="T44" fmla="*/ 223 w 364"/>
                <a:gd name="T45" fmla="*/ 355 h 361"/>
                <a:gd name="T46" fmla="*/ 262 w 364"/>
                <a:gd name="T47" fmla="*/ 341 h 361"/>
                <a:gd name="T48" fmla="*/ 295 w 364"/>
                <a:gd name="T49" fmla="*/ 320 h 361"/>
                <a:gd name="T50" fmla="*/ 323 w 364"/>
                <a:gd name="T51" fmla="*/ 292 h 361"/>
                <a:gd name="T52" fmla="*/ 344 w 364"/>
                <a:gd name="T53" fmla="*/ 259 h 361"/>
                <a:gd name="T54" fmla="*/ 358 w 364"/>
                <a:gd name="T55" fmla="*/ 220 h 361"/>
                <a:gd name="T56" fmla="*/ 364 w 364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361">
                  <a:moveTo>
                    <a:pt x="364" y="180"/>
                  </a:moveTo>
                  <a:lnTo>
                    <a:pt x="358" y="138"/>
                  </a:lnTo>
                  <a:lnTo>
                    <a:pt x="344" y="99"/>
                  </a:lnTo>
                  <a:lnTo>
                    <a:pt x="323" y="66"/>
                  </a:lnTo>
                  <a:lnTo>
                    <a:pt x="295" y="38"/>
                  </a:lnTo>
                  <a:lnTo>
                    <a:pt x="262" y="17"/>
                  </a:lnTo>
                  <a:lnTo>
                    <a:pt x="223" y="3"/>
                  </a:lnTo>
                  <a:lnTo>
                    <a:pt x="181" y="0"/>
                  </a:lnTo>
                  <a:lnTo>
                    <a:pt x="141" y="3"/>
                  </a:lnTo>
                  <a:lnTo>
                    <a:pt x="102" y="17"/>
                  </a:lnTo>
                  <a:lnTo>
                    <a:pt x="69" y="38"/>
                  </a:lnTo>
                  <a:lnTo>
                    <a:pt x="40" y="66"/>
                  </a:lnTo>
                  <a:lnTo>
                    <a:pt x="19" y="99"/>
                  </a:lnTo>
                  <a:lnTo>
                    <a:pt x="5" y="138"/>
                  </a:lnTo>
                  <a:lnTo>
                    <a:pt x="0" y="180"/>
                  </a:lnTo>
                  <a:lnTo>
                    <a:pt x="5" y="220"/>
                  </a:lnTo>
                  <a:lnTo>
                    <a:pt x="19" y="259"/>
                  </a:lnTo>
                  <a:lnTo>
                    <a:pt x="40" y="292"/>
                  </a:lnTo>
                  <a:lnTo>
                    <a:pt x="69" y="320"/>
                  </a:lnTo>
                  <a:lnTo>
                    <a:pt x="102" y="341"/>
                  </a:lnTo>
                  <a:lnTo>
                    <a:pt x="141" y="355"/>
                  </a:lnTo>
                  <a:lnTo>
                    <a:pt x="181" y="361"/>
                  </a:lnTo>
                  <a:lnTo>
                    <a:pt x="223" y="355"/>
                  </a:lnTo>
                  <a:lnTo>
                    <a:pt x="262" y="341"/>
                  </a:lnTo>
                  <a:lnTo>
                    <a:pt x="295" y="320"/>
                  </a:lnTo>
                  <a:lnTo>
                    <a:pt x="323" y="292"/>
                  </a:lnTo>
                  <a:lnTo>
                    <a:pt x="344" y="259"/>
                  </a:lnTo>
                  <a:lnTo>
                    <a:pt x="358" y="220"/>
                  </a:lnTo>
                  <a:lnTo>
                    <a:pt x="364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9195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8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2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41 w 362"/>
                <a:gd name="T17" fmla="*/ 5 h 361"/>
                <a:gd name="T18" fmla="*/ 102 w 362"/>
                <a:gd name="T19" fmla="*/ 19 h 361"/>
                <a:gd name="T20" fmla="*/ 69 w 362"/>
                <a:gd name="T21" fmla="*/ 40 h 361"/>
                <a:gd name="T22" fmla="*/ 40 w 362"/>
                <a:gd name="T23" fmla="*/ 68 h 361"/>
                <a:gd name="T24" fmla="*/ 19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9 w 362"/>
                <a:gd name="T33" fmla="*/ 261 h 361"/>
                <a:gd name="T34" fmla="*/ 40 w 362"/>
                <a:gd name="T35" fmla="*/ 294 h 361"/>
                <a:gd name="T36" fmla="*/ 69 w 362"/>
                <a:gd name="T37" fmla="*/ 322 h 361"/>
                <a:gd name="T38" fmla="*/ 102 w 362"/>
                <a:gd name="T39" fmla="*/ 343 h 361"/>
                <a:gd name="T40" fmla="*/ 141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2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8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8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1" y="5"/>
                  </a:lnTo>
                  <a:lnTo>
                    <a:pt x="102" y="19"/>
                  </a:lnTo>
                  <a:lnTo>
                    <a:pt x="69" y="40"/>
                  </a:lnTo>
                  <a:lnTo>
                    <a:pt x="40" y="68"/>
                  </a:lnTo>
                  <a:lnTo>
                    <a:pt x="19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9" y="261"/>
                  </a:lnTo>
                  <a:lnTo>
                    <a:pt x="40" y="294"/>
                  </a:lnTo>
                  <a:lnTo>
                    <a:pt x="69" y="322"/>
                  </a:lnTo>
                  <a:lnTo>
                    <a:pt x="102" y="343"/>
                  </a:lnTo>
                  <a:lnTo>
                    <a:pt x="141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8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3259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6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0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2 w 362"/>
                <a:gd name="T19" fmla="*/ 19 h 361"/>
                <a:gd name="T20" fmla="*/ 68 w 362"/>
                <a:gd name="T21" fmla="*/ 40 h 361"/>
                <a:gd name="T22" fmla="*/ 40 w 362"/>
                <a:gd name="T23" fmla="*/ 68 h 361"/>
                <a:gd name="T24" fmla="*/ 17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7 w 362"/>
                <a:gd name="T33" fmla="*/ 261 h 361"/>
                <a:gd name="T34" fmla="*/ 40 w 362"/>
                <a:gd name="T35" fmla="*/ 294 h 361"/>
                <a:gd name="T36" fmla="*/ 68 w 362"/>
                <a:gd name="T37" fmla="*/ 322 h 361"/>
                <a:gd name="T38" fmla="*/ 102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0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6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6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7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7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6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733926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6 w 362"/>
                <a:gd name="T3" fmla="*/ 140 h 361"/>
                <a:gd name="T4" fmla="*/ 342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1 w 362"/>
                <a:gd name="T13" fmla="*/ 5 h 361"/>
                <a:gd name="T14" fmla="*/ 181 w 362"/>
                <a:gd name="T15" fmla="*/ 0 h 361"/>
                <a:gd name="T16" fmla="*/ 138 w 362"/>
                <a:gd name="T17" fmla="*/ 5 h 361"/>
                <a:gd name="T18" fmla="*/ 100 w 362"/>
                <a:gd name="T19" fmla="*/ 19 h 361"/>
                <a:gd name="T20" fmla="*/ 66 w 362"/>
                <a:gd name="T21" fmla="*/ 40 h 361"/>
                <a:gd name="T22" fmla="*/ 38 w 362"/>
                <a:gd name="T23" fmla="*/ 68 h 361"/>
                <a:gd name="T24" fmla="*/ 17 w 362"/>
                <a:gd name="T25" fmla="*/ 101 h 361"/>
                <a:gd name="T26" fmla="*/ 3 w 362"/>
                <a:gd name="T27" fmla="*/ 140 h 361"/>
                <a:gd name="T28" fmla="*/ 0 w 362"/>
                <a:gd name="T29" fmla="*/ 180 h 361"/>
                <a:gd name="T30" fmla="*/ 3 w 362"/>
                <a:gd name="T31" fmla="*/ 222 h 361"/>
                <a:gd name="T32" fmla="*/ 17 w 362"/>
                <a:gd name="T33" fmla="*/ 261 h 361"/>
                <a:gd name="T34" fmla="*/ 38 w 362"/>
                <a:gd name="T35" fmla="*/ 294 h 361"/>
                <a:gd name="T36" fmla="*/ 66 w 362"/>
                <a:gd name="T37" fmla="*/ 322 h 361"/>
                <a:gd name="T38" fmla="*/ 100 w 362"/>
                <a:gd name="T39" fmla="*/ 343 h 361"/>
                <a:gd name="T40" fmla="*/ 138 w 362"/>
                <a:gd name="T41" fmla="*/ 357 h 361"/>
                <a:gd name="T42" fmla="*/ 181 w 362"/>
                <a:gd name="T43" fmla="*/ 361 h 361"/>
                <a:gd name="T44" fmla="*/ 221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2 w 362"/>
                <a:gd name="T53" fmla="*/ 261 h 361"/>
                <a:gd name="T54" fmla="*/ 356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6" y="140"/>
                  </a:lnTo>
                  <a:lnTo>
                    <a:pt x="342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1" y="5"/>
                  </a:lnTo>
                  <a:lnTo>
                    <a:pt x="181" y="0"/>
                  </a:lnTo>
                  <a:lnTo>
                    <a:pt x="138" y="5"/>
                  </a:lnTo>
                  <a:lnTo>
                    <a:pt x="100" y="19"/>
                  </a:lnTo>
                  <a:lnTo>
                    <a:pt x="66" y="40"/>
                  </a:lnTo>
                  <a:lnTo>
                    <a:pt x="38" y="68"/>
                  </a:lnTo>
                  <a:lnTo>
                    <a:pt x="17" y="101"/>
                  </a:lnTo>
                  <a:lnTo>
                    <a:pt x="3" y="140"/>
                  </a:lnTo>
                  <a:lnTo>
                    <a:pt x="0" y="180"/>
                  </a:lnTo>
                  <a:lnTo>
                    <a:pt x="3" y="222"/>
                  </a:lnTo>
                  <a:lnTo>
                    <a:pt x="17" y="261"/>
                  </a:lnTo>
                  <a:lnTo>
                    <a:pt x="38" y="294"/>
                  </a:lnTo>
                  <a:lnTo>
                    <a:pt x="66" y="322"/>
                  </a:lnTo>
                  <a:lnTo>
                    <a:pt x="100" y="343"/>
                  </a:lnTo>
                  <a:lnTo>
                    <a:pt x="138" y="357"/>
                  </a:lnTo>
                  <a:lnTo>
                    <a:pt x="181" y="361"/>
                  </a:lnTo>
                  <a:lnTo>
                    <a:pt x="221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2" y="261"/>
                  </a:lnTo>
                  <a:lnTo>
                    <a:pt x="356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138738" y="4400551"/>
              <a:ext cx="288925" cy="287338"/>
            </a:xfrm>
            <a:custGeom>
              <a:avLst/>
              <a:gdLst>
                <a:gd name="T0" fmla="*/ 363 w 363"/>
                <a:gd name="T1" fmla="*/ 180 h 361"/>
                <a:gd name="T2" fmla="*/ 358 w 363"/>
                <a:gd name="T3" fmla="*/ 140 h 361"/>
                <a:gd name="T4" fmla="*/ 344 w 363"/>
                <a:gd name="T5" fmla="*/ 101 h 361"/>
                <a:gd name="T6" fmla="*/ 323 w 363"/>
                <a:gd name="T7" fmla="*/ 68 h 361"/>
                <a:gd name="T8" fmla="*/ 295 w 363"/>
                <a:gd name="T9" fmla="*/ 40 h 361"/>
                <a:gd name="T10" fmla="*/ 262 w 363"/>
                <a:gd name="T11" fmla="*/ 19 h 361"/>
                <a:gd name="T12" fmla="*/ 223 w 363"/>
                <a:gd name="T13" fmla="*/ 5 h 361"/>
                <a:gd name="T14" fmla="*/ 181 w 363"/>
                <a:gd name="T15" fmla="*/ 0 h 361"/>
                <a:gd name="T16" fmla="*/ 140 w 363"/>
                <a:gd name="T17" fmla="*/ 5 h 361"/>
                <a:gd name="T18" fmla="*/ 102 w 363"/>
                <a:gd name="T19" fmla="*/ 19 h 361"/>
                <a:gd name="T20" fmla="*/ 68 w 363"/>
                <a:gd name="T21" fmla="*/ 40 h 361"/>
                <a:gd name="T22" fmla="*/ 40 w 363"/>
                <a:gd name="T23" fmla="*/ 68 h 361"/>
                <a:gd name="T24" fmla="*/ 19 w 363"/>
                <a:gd name="T25" fmla="*/ 101 h 361"/>
                <a:gd name="T26" fmla="*/ 5 w 363"/>
                <a:gd name="T27" fmla="*/ 140 h 361"/>
                <a:gd name="T28" fmla="*/ 0 w 363"/>
                <a:gd name="T29" fmla="*/ 180 h 361"/>
                <a:gd name="T30" fmla="*/ 5 w 363"/>
                <a:gd name="T31" fmla="*/ 222 h 361"/>
                <a:gd name="T32" fmla="*/ 19 w 363"/>
                <a:gd name="T33" fmla="*/ 261 h 361"/>
                <a:gd name="T34" fmla="*/ 40 w 363"/>
                <a:gd name="T35" fmla="*/ 294 h 361"/>
                <a:gd name="T36" fmla="*/ 68 w 363"/>
                <a:gd name="T37" fmla="*/ 322 h 361"/>
                <a:gd name="T38" fmla="*/ 102 w 363"/>
                <a:gd name="T39" fmla="*/ 343 h 361"/>
                <a:gd name="T40" fmla="*/ 140 w 363"/>
                <a:gd name="T41" fmla="*/ 357 h 361"/>
                <a:gd name="T42" fmla="*/ 181 w 363"/>
                <a:gd name="T43" fmla="*/ 361 h 361"/>
                <a:gd name="T44" fmla="*/ 223 w 363"/>
                <a:gd name="T45" fmla="*/ 357 h 361"/>
                <a:gd name="T46" fmla="*/ 262 w 363"/>
                <a:gd name="T47" fmla="*/ 343 h 361"/>
                <a:gd name="T48" fmla="*/ 295 w 363"/>
                <a:gd name="T49" fmla="*/ 322 h 361"/>
                <a:gd name="T50" fmla="*/ 323 w 363"/>
                <a:gd name="T51" fmla="*/ 294 h 361"/>
                <a:gd name="T52" fmla="*/ 344 w 363"/>
                <a:gd name="T53" fmla="*/ 261 h 361"/>
                <a:gd name="T54" fmla="*/ 358 w 363"/>
                <a:gd name="T55" fmla="*/ 222 h 361"/>
                <a:gd name="T56" fmla="*/ 363 w 363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3" h="361">
                  <a:moveTo>
                    <a:pt x="363" y="180"/>
                  </a:moveTo>
                  <a:lnTo>
                    <a:pt x="358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0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9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9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40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8" y="222"/>
                  </a:lnTo>
                  <a:lnTo>
                    <a:pt x="363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546726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8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1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40 w 362"/>
                <a:gd name="T17" fmla="*/ 5 h 361"/>
                <a:gd name="T18" fmla="*/ 102 w 362"/>
                <a:gd name="T19" fmla="*/ 19 h 361"/>
                <a:gd name="T20" fmla="*/ 68 w 362"/>
                <a:gd name="T21" fmla="*/ 40 h 361"/>
                <a:gd name="T22" fmla="*/ 40 w 362"/>
                <a:gd name="T23" fmla="*/ 68 h 361"/>
                <a:gd name="T24" fmla="*/ 19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9 w 362"/>
                <a:gd name="T33" fmla="*/ 261 h 361"/>
                <a:gd name="T34" fmla="*/ 40 w 362"/>
                <a:gd name="T35" fmla="*/ 294 h 361"/>
                <a:gd name="T36" fmla="*/ 68 w 362"/>
                <a:gd name="T37" fmla="*/ 322 h 361"/>
                <a:gd name="T38" fmla="*/ 102 w 362"/>
                <a:gd name="T39" fmla="*/ 343 h 361"/>
                <a:gd name="T40" fmla="*/ 140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1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8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8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1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0" y="5"/>
                  </a:lnTo>
                  <a:lnTo>
                    <a:pt x="102" y="19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19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9" y="261"/>
                  </a:lnTo>
                  <a:lnTo>
                    <a:pt x="40" y="294"/>
                  </a:lnTo>
                  <a:lnTo>
                    <a:pt x="68" y="322"/>
                  </a:lnTo>
                  <a:lnTo>
                    <a:pt x="102" y="343"/>
                  </a:lnTo>
                  <a:lnTo>
                    <a:pt x="140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1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8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53126" y="4400551"/>
              <a:ext cx="287338" cy="287338"/>
            </a:xfrm>
            <a:custGeom>
              <a:avLst/>
              <a:gdLst>
                <a:gd name="T0" fmla="*/ 361 w 361"/>
                <a:gd name="T1" fmla="*/ 180 h 361"/>
                <a:gd name="T2" fmla="*/ 356 w 361"/>
                <a:gd name="T3" fmla="*/ 140 h 361"/>
                <a:gd name="T4" fmla="*/ 344 w 361"/>
                <a:gd name="T5" fmla="*/ 101 h 361"/>
                <a:gd name="T6" fmla="*/ 321 w 361"/>
                <a:gd name="T7" fmla="*/ 68 h 361"/>
                <a:gd name="T8" fmla="*/ 293 w 361"/>
                <a:gd name="T9" fmla="*/ 40 h 361"/>
                <a:gd name="T10" fmla="*/ 259 w 361"/>
                <a:gd name="T11" fmla="*/ 19 h 361"/>
                <a:gd name="T12" fmla="*/ 223 w 361"/>
                <a:gd name="T13" fmla="*/ 5 h 361"/>
                <a:gd name="T14" fmla="*/ 180 w 361"/>
                <a:gd name="T15" fmla="*/ 0 h 361"/>
                <a:gd name="T16" fmla="*/ 138 w 361"/>
                <a:gd name="T17" fmla="*/ 5 h 361"/>
                <a:gd name="T18" fmla="*/ 101 w 361"/>
                <a:gd name="T19" fmla="*/ 19 h 361"/>
                <a:gd name="T20" fmla="*/ 66 w 361"/>
                <a:gd name="T21" fmla="*/ 40 h 361"/>
                <a:gd name="T22" fmla="*/ 38 w 361"/>
                <a:gd name="T23" fmla="*/ 68 h 361"/>
                <a:gd name="T24" fmla="*/ 17 w 361"/>
                <a:gd name="T25" fmla="*/ 101 h 361"/>
                <a:gd name="T26" fmla="*/ 5 w 361"/>
                <a:gd name="T27" fmla="*/ 140 h 361"/>
                <a:gd name="T28" fmla="*/ 0 w 361"/>
                <a:gd name="T29" fmla="*/ 180 h 361"/>
                <a:gd name="T30" fmla="*/ 5 w 361"/>
                <a:gd name="T31" fmla="*/ 222 h 361"/>
                <a:gd name="T32" fmla="*/ 17 w 361"/>
                <a:gd name="T33" fmla="*/ 261 h 361"/>
                <a:gd name="T34" fmla="*/ 38 w 361"/>
                <a:gd name="T35" fmla="*/ 294 h 361"/>
                <a:gd name="T36" fmla="*/ 66 w 361"/>
                <a:gd name="T37" fmla="*/ 322 h 361"/>
                <a:gd name="T38" fmla="*/ 101 w 361"/>
                <a:gd name="T39" fmla="*/ 343 h 361"/>
                <a:gd name="T40" fmla="*/ 138 w 361"/>
                <a:gd name="T41" fmla="*/ 357 h 361"/>
                <a:gd name="T42" fmla="*/ 180 w 361"/>
                <a:gd name="T43" fmla="*/ 361 h 361"/>
                <a:gd name="T44" fmla="*/ 223 w 361"/>
                <a:gd name="T45" fmla="*/ 357 h 361"/>
                <a:gd name="T46" fmla="*/ 259 w 361"/>
                <a:gd name="T47" fmla="*/ 343 h 361"/>
                <a:gd name="T48" fmla="*/ 293 w 361"/>
                <a:gd name="T49" fmla="*/ 322 h 361"/>
                <a:gd name="T50" fmla="*/ 321 w 361"/>
                <a:gd name="T51" fmla="*/ 294 h 361"/>
                <a:gd name="T52" fmla="*/ 344 w 361"/>
                <a:gd name="T53" fmla="*/ 261 h 361"/>
                <a:gd name="T54" fmla="*/ 356 w 361"/>
                <a:gd name="T55" fmla="*/ 222 h 361"/>
                <a:gd name="T56" fmla="*/ 361 w 361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361">
                  <a:moveTo>
                    <a:pt x="361" y="180"/>
                  </a:moveTo>
                  <a:lnTo>
                    <a:pt x="356" y="140"/>
                  </a:lnTo>
                  <a:lnTo>
                    <a:pt x="344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59" y="19"/>
                  </a:lnTo>
                  <a:lnTo>
                    <a:pt x="223" y="5"/>
                  </a:lnTo>
                  <a:lnTo>
                    <a:pt x="180" y="0"/>
                  </a:lnTo>
                  <a:lnTo>
                    <a:pt x="138" y="5"/>
                  </a:lnTo>
                  <a:lnTo>
                    <a:pt x="101" y="19"/>
                  </a:lnTo>
                  <a:lnTo>
                    <a:pt x="66" y="40"/>
                  </a:lnTo>
                  <a:lnTo>
                    <a:pt x="38" y="68"/>
                  </a:lnTo>
                  <a:lnTo>
                    <a:pt x="17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7" y="261"/>
                  </a:lnTo>
                  <a:lnTo>
                    <a:pt x="38" y="294"/>
                  </a:lnTo>
                  <a:lnTo>
                    <a:pt x="66" y="322"/>
                  </a:lnTo>
                  <a:lnTo>
                    <a:pt x="101" y="343"/>
                  </a:lnTo>
                  <a:lnTo>
                    <a:pt x="138" y="357"/>
                  </a:lnTo>
                  <a:lnTo>
                    <a:pt x="180" y="361"/>
                  </a:lnTo>
                  <a:lnTo>
                    <a:pt x="223" y="357"/>
                  </a:lnTo>
                  <a:lnTo>
                    <a:pt x="259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4" y="261"/>
                  </a:lnTo>
                  <a:lnTo>
                    <a:pt x="356" y="222"/>
                  </a:lnTo>
                  <a:lnTo>
                    <a:pt x="361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5131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6 w 362"/>
                <a:gd name="T3" fmla="*/ 140 h 361"/>
                <a:gd name="T4" fmla="*/ 342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1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0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7 w 362"/>
                <a:gd name="T25" fmla="*/ 101 h 361"/>
                <a:gd name="T26" fmla="*/ 3 w 362"/>
                <a:gd name="T27" fmla="*/ 140 h 361"/>
                <a:gd name="T28" fmla="*/ 0 w 362"/>
                <a:gd name="T29" fmla="*/ 180 h 361"/>
                <a:gd name="T30" fmla="*/ 3 w 362"/>
                <a:gd name="T31" fmla="*/ 222 h 361"/>
                <a:gd name="T32" fmla="*/ 17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0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1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2 w 362"/>
                <a:gd name="T53" fmla="*/ 261 h 361"/>
                <a:gd name="T54" fmla="*/ 356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6" y="140"/>
                  </a:lnTo>
                  <a:lnTo>
                    <a:pt x="342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1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0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7" y="101"/>
                  </a:lnTo>
                  <a:lnTo>
                    <a:pt x="3" y="140"/>
                  </a:lnTo>
                  <a:lnTo>
                    <a:pt x="0" y="180"/>
                  </a:lnTo>
                  <a:lnTo>
                    <a:pt x="3" y="222"/>
                  </a:lnTo>
                  <a:lnTo>
                    <a:pt x="17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0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1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2" y="261"/>
                  </a:lnTo>
                  <a:lnTo>
                    <a:pt x="356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1067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7 w 362"/>
                <a:gd name="T3" fmla="*/ 140 h 361"/>
                <a:gd name="T4" fmla="*/ 344 w 362"/>
                <a:gd name="T5" fmla="*/ 101 h 361"/>
                <a:gd name="T6" fmla="*/ 321 w 362"/>
                <a:gd name="T7" fmla="*/ 68 h 361"/>
                <a:gd name="T8" fmla="*/ 293 w 362"/>
                <a:gd name="T9" fmla="*/ 40 h 361"/>
                <a:gd name="T10" fmla="*/ 260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39 w 362"/>
                <a:gd name="T17" fmla="*/ 5 h 361"/>
                <a:gd name="T18" fmla="*/ 102 w 362"/>
                <a:gd name="T19" fmla="*/ 19 h 361"/>
                <a:gd name="T20" fmla="*/ 67 w 362"/>
                <a:gd name="T21" fmla="*/ 40 h 361"/>
                <a:gd name="T22" fmla="*/ 39 w 362"/>
                <a:gd name="T23" fmla="*/ 68 h 361"/>
                <a:gd name="T24" fmla="*/ 18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18 w 362"/>
                <a:gd name="T33" fmla="*/ 261 h 361"/>
                <a:gd name="T34" fmla="*/ 39 w 362"/>
                <a:gd name="T35" fmla="*/ 294 h 361"/>
                <a:gd name="T36" fmla="*/ 67 w 362"/>
                <a:gd name="T37" fmla="*/ 322 h 361"/>
                <a:gd name="T38" fmla="*/ 102 w 362"/>
                <a:gd name="T39" fmla="*/ 343 h 361"/>
                <a:gd name="T40" fmla="*/ 139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0 w 362"/>
                <a:gd name="T47" fmla="*/ 343 h 361"/>
                <a:gd name="T48" fmla="*/ 293 w 362"/>
                <a:gd name="T49" fmla="*/ 322 h 361"/>
                <a:gd name="T50" fmla="*/ 321 w 362"/>
                <a:gd name="T51" fmla="*/ 294 h 361"/>
                <a:gd name="T52" fmla="*/ 344 w 362"/>
                <a:gd name="T53" fmla="*/ 261 h 361"/>
                <a:gd name="T54" fmla="*/ 357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7" y="140"/>
                  </a:lnTo>
                  <a:lnTo>
                    <a:pt x="344" y="101"/>
                  </a:lnTo>
                  <a:lnTo>
                    <a:pt x="321" y="68"/>
                  </a:lnTo>
                  <a:lnTo>
                    <a:pt x="293" y="40"/>
                  </a:lnTo>
                  <a:lnTo>
                    <a:pt x="260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39" y="5"/>
                  </a:lnTo>
                  <a:lnTo>
                    <a:pt x="102" y="19"/>
                  </a:lnTo>
                  <a:lnTo>
                    <a:pt x="67" y="40"/>
                  </a:lnTo>
                  <a:lnTo>
                    <a:pt x="39" y="68"/>
                  </a:lnTo>
                  <a:lnTo>
                    <a:pt x="18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18" y="261"/>
                  </a:lnTo>
                  <a:lnTo>
                    <a:pt x="39" y="294"/>
                  </a:lnTo>
                  <a:lnTo>
                    <a:pt x="67" y="322"/>
                  </a:lnTo>
                  <a:lnTo>
                    <a:pt x="102" y="343"/>
                  </a:lnTo>
                  <a:lnTo>
                    <a:pt x="139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0" y="343"/>
                  </a:lnTo>
                  <a:lnTo>
                    <a:pt x="293" y="322"/>
                  </a:lnTo>
                  <a:lnTo>
                    <a:pt x="321" y="294"/>
                  </a:lnTo>
                  <a:lnTo>
                    <a:pt x="344" y="261"/>
                  </a:lnTo>
                  <a:lnTo>
                    <a:pt x="357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2700338" y="4400551"/>
              <a:ext cx="287338" cy="287338"/>
            </a:xfrm>
            <a:custGeom>
              <a:avLst/>
              <a:gdLst>
                <a:gd name="T0" fmla="*/ 362 w 362"/>
                <a:gd name="T1" fmla="*/ 180 h 361"/>
                <a:gd name="T2" fmla="*/ 359 w 362"/>
                <a:gd name="T3" fmla="*/ 140 h 361"/>
                <a:gd name="T4" fmla="*/ 344 w 362"/>
                <a:gd name="T5" fmla="*/ 101 h 361"/>
                <a:gd name="T6" fmla="*/ 323 w 362"/>
                <a:gd name="T7" fmla="*/ 68 h 361"/>
                <a:gd name="T8" fmla="*/ 295 w 362"/>
                <a:gd name="T9" fmla="*/ 40 h 361"/>
                <a:gd name="T10" fmla="*/ 262 w 362"/>
                <a:gd name="T11" fmla="*/ 19 h 361"/>
                <a:gd name="T12" fmla="*/ 223 w 362"/>
                <a:gd name="T13" fmla="*/ 5 h 361"/>
                <a:gd name="T14" fmla="*/ 181 w 362"/>
                <a:gd name="T15" fmla="*/ 0 h 361"/>
                <a:gd name="T16" fmla="*/ 141 w 362"/>
                <a:gd name="T17" fmla="*/ 5 h 361"/>
                <a:gd name="T18" fmla="*/ 102 w 362"/>
                <a:gd name="T19" fmla="*/ 19 h 361"/>
                <a:gd name="T20" fmla="*/ 69 w 362"/>
                <a:gd name="T21" fmla="*/ 40 h 361"/>
                <a:gd name="T22" fmla="*/ 41 w 362"/>
                <a:gd name="T23" fmla="*/ 68 h 361"/>
                <a:gd name="T24" fmla="*/ 20 w 362"/>
                <a:gd name="T25" fmla="*/ 101 h 361"/>
                <a:gd name="T26" fmla="*/ 5 w 362"/>
                <a:gd name="T27" fmla="*/ 140 h 361"/>
                <a:gd name="T28" fmla="*/ 0 w 362"/>
                <a:gd name="T29" fmla="*/ 180 h 361"/>
                <a:gd name="T30" fmla="*/ 5 w 362"/>
                <a:gd name="T31" fmla="*/ 222 h 361"/>
                <a:gd name="T32" fmla="*/ 20 w 362"/>
                <a:gd name="T33" fmla="*/ 261 h 361"/>
                <a:gd name="T34" fmla="*/ 41 w 362"/>
                <a:gd name="T35" fmla="*/ 294 h 361"/>
                <a:gd name="T36" fmla="*/ 69 w 362"/>
                <a:gd name="T37" fmla="*/ 322 h 361"/>
                <a:gd name="T38" fmla="*/ 102 w 362"/>
                <a:gd name="T39" fmla="*/ 343 h 361"/>
                <a:gd name="T40" fmla="*/ 141 w 362"/>
                <a:gd name="T41" fmla="*/ 357 h 361"/>
                <a:gd name="T42" fmla="*/ 181 w 362"/>
                <a:gd name="T43" fmla="*/ 361 h 361"/>
                <a:gd name="T44" fmla="*/ 223 w 362"/>
                <a:gd name="T45" fmla="*/ 357 h 361"/>
                <a:gd name="T46" fmla="*/ 262 w 362"/>
                <a:gd name="T47" fmla="*/ 343 h 361"/>
                <a:gd name="T48" fmla="*/ 295 w 362"/>
                <a:gd name="T49" fmla="*/ 322 h 361"/>
                <a:gd name="T50" fmla="*/ 323 w 362"/>
                <a:gd name="T51" fmla="*/ 294 h 361"/>
                <a:gd name="T52" fmla="*/ 344 w 362"/>
                <a:gd name="T53" fmla="*/ 261 h 361"/>
                <a:gd name="T54" fmla="*/ 359 w 362"/>
                <a:gd name="T55" fmla="*/ 222 h 361"/>
                <a:gd name="T56" fmla="*/ 362 w 362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2" h="361">
                  <a:moveTo>
                    <a:pt x="362" y="180"/>
                  </a:moveTo>
                  <a:lnTo>
                    <a:pt x="359" y="140"/>
                  </a:lnTo>
                  <a:lnTo>
                    <a:pt x="344" y="101"/>
                  </a:lnTo>
                  <a:lnTo>
                    <a:pt x="323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1" y="0"/>
                  </a:lnTo>
                  <a:lnTo>
                    <a:pt x="141" y="5"/>
                  </a:lnTo>
                  <a:lnTo>
                    <a:pt x="102" y="19"/>
                  </a:lnTo>
                  <a:lnTo>
                    <a:pt x="69" y="40"/>
                  </a:lnTo>
                  <a:lnTo>
                    <a:pt x="41" y="68"/>
                  </a:lnTo>
                  <a:lnTo>
                    <a:pt x="20" y="101"/>
                  </a:lnTo>
                  <a:lnTo>
                    <a:pt x="5" y="140"/>
                  </a:lnTo>
                  <a:lnTo>
                    <a:pt x="0" y="180"/>
                  </a:lnTo>
                  <a:lnTo>
                    <a:pt x="5" y="222"/>
                  </a:lnTo>
                  <a:lnTo>
                    <a:pt x="20" y="261"/>
                  </a:lnTo>
                  <a:lnTo>
                    <a:pt x="41" y="294"/>
                  </a:lnTo>
                  <a:lnTo>
                    <a:pt x="69" y="322"/>
                  </a:lnTo>
                  <a:lnTo>
                    <a:pt x="102" y="343"/>
                  </a:lnTo>
                  <a:lnTo>
                    <a:pt x="141" y="357"/>
                  </a:lnTo>
                  <a:lnTo>
                    <a:pt x="181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3" y="294"/>
                  </a:lnTo>
                  <a:lnTo>
                    <a:pt x="344" y="261"/>
                  </a:lnTo>
                  <a:lnTo>
                    <a:pt x="359" y="222"/>
                  </a:lnTo>
                  <a:lnTo>
                    <a:pt x="362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292351" y="4400551"/>
              <a:ext cx="288925" cy="287338"/>
            </a:xfrm>
            <a:custGeom>
              <a:avLst/>
              <a:gdLst>
                <a:gd name="T0" fmla="*/ 364 w 364"/>
                <a:gd name="T1" fmla="*/ 180 h 361"/>
                <a:gd name="T2" fmla="*/ 359 w 364"/>
                <a:gd name="T3" fmla="*/ 140 h 361"/>
                <a:gd name="T4" fmla="*/ 345 w 364"/>
                <a:gd name="T5" fmla="*/ 101 h 361"/>
                <a:gd name="T6" fmla="*/ 324 w 364"/>
                <a:gd name="T7" fmla="*/ 68 h 361"/>
                <a:gd name="T8" fmla="*/ 295 w 364"/>
                <a:gd name="T9" fmla="*/ 40 h 361"/>
                <a:gd name="T10" fmla="*/ 262 w 364"/>
                <a:gd name="T11" fmla="*/ 19 h 361"/>
                <a:gd name="T12" fmla="*/ 223 w 364"/>
                <a:gd name="T13" fmla="*/ 5 h 361"/>
                <a:gd name="T14" fmla="*/ 183 w 364"/>
                <a:gd name="T15" fmla="*/ 0 h 361"/>
                <a:gd name="T16" fmla="*/ 141 w 364"/>
                <a:gd name="T17" fmla="*/ 5 h 361"/>
                <a:gd name="T18" fmla="*/ 102 w 364"/>
                <a:gd name="T19" fmla="*/ 19 h 361"/>
                <a:gd name="T20" fmla="*/ 69 w 364"/>
                <a:gd name="T21" fmla="*/ 40 h 361"/>
                <a:gd name="T22" fmla="*/ 41 w 364"/>
                <a:gd name="T23" fmla="*/ 68 h 361"/>
                <a:gd name="T24" fmla="*/ 20 w 364"/>
                <a:gd name="T25" fmla="*/ 101 h 361"/>
                <a:gd name="T26" fmla="*/ 6 w 364"/>
                <a:gd name="T27" fmla="*/ 140 h 361"/>
                <a:gd name="T28" fmla="*/ 0 w 364"/>
                <a:gd name="T29" fmla="*/ 180 h 361"/>
                <a:gd name="T30" fmla="*/ 6 w 364"/>
                <a:gd name="T31" fmla="*/ 222 h 361"/>
                <a:gd name="T32" fmla="*/ 20 w 364"/>
                <a:gd name="T33" fmla="*/ 261 h 361"/>
                <a:gd name="T34" fmla="*/ 41 w 364"/>
                <a:gd name="T35" fmla="*/ 294 h 361"/>
                <a:gd name="T36" fmla="*/ 69 w 364"/>
                <a:gd name="T37" fmla="*/ 322 h 361"/>
                <a:gd name="T38" fmla="*/ 102 w 364"/>
                <a:gd name="T39" fmla="*/ 343 h 361"/>
                <a:gd name="T40" fmla="*/ 141 w 364"/>
                <a:gd name="T41" fmla="*/ 357 h 361"/>
                <a:gd name="T42" fmla="*/ 183 w 364"/>
                <a:gd name="T43" fmla="*/ 361 h 361"/>
                <a:gd name="T44" fmla="*/ 223 w 364"/>
                <a:gd name="T45" fmla="*/ 357 h 361"/>
                <a:gd name="T46" fmla="*/ 262 w 364"/>
                <a:gd name="T47" fmla="*/ 343 h 361"/>
                <a:gd name="T48" fmla="*/ 295 w 364"/>
                <a:gd name="T49" fmla="*/ 322 h 361"/>
                <a:gd name="T50" fmla="*/ 324 w 364"/>
                <a:gd name="T51" fmla="*/ 294 h 361"/>
                <a:gd name="T52" fmla="*/ 345 w 364"/>
                <a:gd name="T53" fmla="*/ 261 h 361"/>
                <a:gd name="T54" fmla="*/ 359 w 364"/>
                <a:gd name="T55" fmla="*/ 222 h 361"/>
                <a:gd name="T56" fmla="*/ 364 w 364"/>
                <a:gd name="T57" fmla="*/ 1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361">
                  <a:moveTo>
                    <a:pt x="364" y="180"/>
                  </a:moveTo>
                  <a:lnTo>
                    <a:pt x="359" y="140"/>
                  </a:lnTo>
                  <a:lnTo>
                    <a:pt x="345" y="101"/>
                  </a:lnTo>
                  <a:lnTo>
                    <a:pt x="324" y="68"/>
                  </a:lnTo>
                  <a:lnTo>
                    <a:pt x="295" y="40"/>
                  </a:lnTo>
                  <a:lnTo>
                    <a:pt x="262" y="19"/>
                  </a:lnTo>
                  <a:lnTo>
                    <a:pt x="223" y="5"/>
                  </a:lnTo>
                  <a:lnTo>
                    <a:pt x="183" y="0"/>
                  </a:lnTo>
                  <a:lnTo>
                    <a:pt x="141" y="5"/>
                  </a:lnTo>
                  <a:lnTo>
                    <a:pt x="102" y="19"/>
                  </a:lnTo>
                  <a:lnTo>
                    <a:pt x="69" y="40"/>
                  </a:lnTo>
                  <a:lnTo>
                    <a:pt x="41" y="68"/>
                  </a:lnTo>
                  <a:lnTo>
                    <a:pt x="20" y="101"/>
                  </a:lnTo>
                  <a:lnTo>
                    <a:pt x="6" y="140"/>
                  </a:lnTo>
                  <a:lnTo>
                    <a:pt x="0" y="180"/>
                  </a:lnTo>
                  <a:lnTo>
                    <a:pt x="6" y="222"/>
                  </a:lnTo>
                  <a:lnTo>
                    <a:pt x="20" y="261"/>
                  </a:lnTo>
                  <a:lnTo>
                    <a:pt x="41" y="294"/>
                  </a:lnTo>
                  <a:lnTo>
                    <a:pt x="69" y="322"/>
                  </a:lnTo>
                  <a:lnTo>
                    <a:pt x="102" y="343"/>
                  </a:lnTo>
                  <a:lnTo>
                    <a:pt x="141" y="357"/>
                  </a:lnTo>
                  <a:lnTo>
                    <a:pt x="183" y="361"/>
                  </a:lnTo>
                  <a:lnTo>
                    <a:pt x="223" y="357"/>
                  </a:lnTo>
                  <a:lnTo>
                    <a:pt x="262" y="343"/>
                  </a:lnTo>
                  <a:lnTo>
                    <a:pt x="295" y="322"/>
                  </a:lnTo>
                  <a:lnTo>
                    <a:pt x="324" y="294"/>
                  </a:lnTo>
                  <a:lnTo>
                    <a:pt x="345" y="261"/>
                  </a:lnTo>
                  <a:lnTo>
                    <a:pt x="359" y="222"/>
                  </a:lnTo>
                  <a:lnTo>
                    <a:pt x="364" y="18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78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BFS/DFS running time:</a:t>
                </a:r>
              </a:p>
              <a:p>
                <a:pPr marL="444500" lvl="1" indent="-266700"/>
                <a:r>
                  <a:rPr lang="en-GB" dirty="0" smtClean="0"/>
                  <a:t>If the graph is stored as an adjacency list, we perform work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for every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 (additionally we perform work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444500" lvl="1" indent="-266700"/>
                <a:r>
                  <a:rPr lang="en-GB" dirty="0" smtClean="0"/>
                  <a:t>In total this gives a running time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which is optimal.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Connected Components: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How </a:t>
                </a:r>
                <a:r>
                  <a:rPr lang="en-GB" dirty="0">
                    <a:solidFill>
                      <a:schemeClr val="tx1"/>
                    </a:solidFill>
                  </a:rPr>
                  <a:t>do we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GB" dirty="0">
                    <a:solidFill>
                      <a:schemeClr val="tx1"/>
                    </a:solidFill>
                  </a:rPr>
                  <a:t>all connected components of a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graph?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Run </a:t>
                </a:r>
                <a:r>
                  <a:rPr lang="en-GB" dirty="0">
                    <a:solidFill>
                      <a:schemeClr val="tx1"/>
                    </a:solidFill>
                  </a:rPr>
                  <a:t>BFS from a vertex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GB" dirty="0">
                    <a:solidFill>
                      <a:schemeClr val="tx1"/>
                    </a:solidFill>
                  </a:rPr>
                  <a:t>and remove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connected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component</a:t>
                </a:r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Repeat </a:t>
                </a:r>
                <a:r>
                  <a:rPr lang="en-GB" dirty="0">
                    <a:solidFill>
                      <a:schemeClr val="tx1"/>
                    </a:solidFill>
                  </a:rPr>
                  <a:t>until all 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vertices </a:t>
                </a:r>
                <a:r>
                  <a:rPr lang="en-GB" dirty="0">
                    <a:solidFill>
                      <a:schemeClr val="tx1"/>
                    </a:solidFill>
                  </a:rPr>
                  <a:t>of the graph are exhausted.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GB" dirty="0">
                    <a:solidFill>
                      <a:schemeClr val="tx1"/>
                    </a:solidFill>
                  </a:rPr>
                  <a:t>a component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vertices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edges, BFS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or DFS 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takes</a:t>
                </a:r>
                <a:r>
                  <a:rPr lang="en-GB" dirty="0"/>
                  <a:t> </a:t>
                </a:r>
                <a:r>
                  <a:rPr lang="en-GB" dirty="0" smtClean="0"/>
                  <a:t>time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Hence </a:t>
                </a:r>
                <a:r>
                  <a:rPr lang="en-GB" dirty="0">
                    <a:solidFill>
                      <a:schemeClr val="tx1"/>
                    </a:solidFill>
                  </a:rPr>
                  <a:t>in total, we take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time.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Directed Graphs: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 algorithms for DFS and BFS are the same.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 properties of the BFS-tre</a:t>
                </a:r>
                <a:r>
                  <a:rPr lang="en-GB" dirty="0" smtClean="0"/>
                  <a:t>e and DFS-tree are slightly different.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BFS-tree: the BFS-tree contains a shortest directed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, for every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DFS-tree: more complicated… 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r="-1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Exploration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6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Connected component of a graph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𝑮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444500" lvl="1" indent="-266700"/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denote the connectedness-relation on the graph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b="0" dirty="0" smtClean="0"/>
                  <a:t>, i.e., </a:t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≡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is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connected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to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in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b="0" dirty="0" smtClean="0"/>
                  <a:t>.  </a:t>
                </a: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444500" lvl="1" indent="-266700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an equivalence relation:</a:t>
                </a:r>
              </a:p>
              <a:p>
                <a:pPr marL="901700" lvl="1" indent="-279400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reflexive: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: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901700" lvl="1" indent="-279400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symmetric: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: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901700" lvl="1" indent="-279400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dirty="0" smtClean="0"/>
                  <a:t> is transitive: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: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~ 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GB" b="0" dirty="0" smtClean="0"/>
                  <a:t>.</a:t>
                </a:r>
              </a:p>
              <a:p>
                <a:pPr marL="533400" lvl="1" indent="-355600"/>
                <a:r>
                  <a:rPr lang="en-GB" dirty="0" smtClean="0"/>
                  <a:t>The equivalence classes with respect to the equivalence </a:t>
                </a:r>
                <a:br>
                  <a:rPr lang="en-GB" dirty="0" smtClean="0"/>
                </a:br>
                <a:r>
                  <a:rPr lang="en-GB" dirty="0" smtClean="0"/>
                  <a:t>relation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GB" b="0" dirty="0" smtClean="0"/>
                  <a:t> are called the </a:t>
                </a:r>
                <a:r>
                  <a:rPr lang="en-GB" b="0" dirty="0" smtClean="0">
                    <a:solidFill>
                      <a:srgbClr val="FF0000"/>
                    </a:solidFill>
                  </a:rPr>
                  <a:t>connected components</a:t>
                </a:r>
                <a:r>
                  <a:rPr lang="en-GB" b="0" dirty="0" smtClean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b="0" dirty="0" smtClean="0"/>
                  <a:t>.</a:t>
                </a:r>
              </a:p>
              <a:p>
                <a:pPr marL="533400" lvl="1" indent="-355600"/>
                <a:r>
                  <a:rPr lang="en-GB" dirty="0" smtClean="0"/>
                  <a:t>Alternatively: a connected component of a graph is a maximal subsets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⊆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err="1" smtClean="0"/>
                  <a:t>s.t.</a:t>
                </a:r>
                <a:r>
                  <a:rPr lang="en-GB" dirty="0" smtClean="0"/>
                  <a:t> all pairs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 smtClean="0"/>
                  <a:t>are connected. 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5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490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DFS numbering:</a:t>
            </a:r>
          </a:p>
          <a:p>
            <a:pPr marL="0" lvl="1" indent="0">
              <a:buNone/>
            </a:pPr>
            <a:r>
              <a:rPr lang="en-GB" dirty="0" smtClean="0"/>
              <a:t>Compute in which order the recursive calls initiated by the nodes</a:t>
            </a:r>
            <a:br>
              <a:rPr lang="en-GB" dirty="0" smtClean="0"/>
            </a:br>
            <a:r>
              <a:rPr lang="en-GB" dirty="0" smtClean="0"/>
              <a:t>in the network </a:t>
            </a:r>
            <a:r>
              <a:rPr lang="en-GB" b="1" dirty="0" smtClean="0">
                <a:solidFill>
                  <a:schemeClr val="accent1"/>
                </a:solidFill>
              </a:rPr>
              <a:t>finish</a:t>
            </a:r>
            <a:r>
              <a:rPr lang="en-GB" dirty="0" smtClean="0"/>
              <a:t>.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9097" y="2462463"/>
            <a:ext cx="5905503" cy="3698448"/>
            <a:chOff x="419097" y="2106863"/>
            <a:chExt cx="5905503" cy="3698448"/>
          </a:xfrm>
        </p:grpSpPr>
        <p:sp>
          <p:nvSpPr>
            <p:cNvPr id="5" name="Rectangle 4"/>
            <p:cNvSpPr/>
            <p:nvPr/>
          </p:nvSpPr>
          <p:spPr bwMode="auto">
            <a:xfrm>
              <a:off x="419097" y="2106863"/>
              <a:ext cx="5905503" cy="36984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9099" y="2106863"/>
                  <a:ext cx="5905501" cy="3698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≔0</m:t>
                      </m:r>
                    </m:oMath>
                  </a14:m>
                  <a:r>
                    <a:rPr lang="de-DE" dirty="0" smtClean="0">
                      <a:solidFill>
                        <a:schemeClr val="accent3"/>
                      </a:solidFill>
                      <a:latin typeface="Consolas" pitchFamily="49" charset="0"/>
                    </a:rPr>
                    <a:t>; // global variable</a:t>
                  </a:r>
                </a:p>
                <a:p>
                  <a:pPr>
                    <a:spcBef>
                      <a:spcPts val="200"/>
                    </a:spcBef>
                  </a:pP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∀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𝑉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: 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≔0</m:t>
                      </m:r>
                    </m:oMath>
                  </a14:m>
                  <a:r>
                    <a:rPr lang="de-DE" dirty="0" smtClean="0">
                      <a:solidFill>
                        <a:schemeClr val="accent3"/>
                      </a:solidFill>
                      <a:latin typeface="Consolas" pitchFamily="49" charset="0"/>
                    </a:rPr>
                    <a:t>;   // initialize array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latin typeface="Consolas" pitchFamily="49" charset="0"/>
                    </a:rPr>
                    <a:t>w</a:t>
                  </a:r>
                  <a:r>
                    <a:rPr lang="de-DE" b="1" dirty="0" smtClean="0">
                      <a:latin typeface="Consolas" pitchFamily="49" charset="0"/>
                    </a:rPr>
                    <a:t>hile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∃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: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de-DE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do </a:t>
                  </a:r>
                  <a:r>
                    <a:rPr lang="de-DE" dirty="0" smtClean="0">
                      <a:latin typeface="Consolas" pitchFamily="49" charset="0"/>
                    </a:rPr>
                    <a:t>DFS(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DFS(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:r>
                    <a:rPr lang="de-DE" dirty="0" smtClean="0">
                      <a:latin typeface="Consolas" pitchFamily="49" charset="0"/>
                    </a:rPr>
                    <a:t>visit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forall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if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dirty="0" smtClean="0">
                      <a:latin typeface="Consolas"/>
                    </a:rPr>
                    <a:t>DFS(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);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≔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∪{(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)}</m:t>
                      </m:r>
                    </m:oMath>
                  </a14:m>
                  <a:r>
                    <a:rPr lang="en-GB" dirty="0">
                      <a:solidFill>
                        <a:schemeClr val="accent4"/>
                      </a:solidFill>
                      <a:latin typeface="Consolas"/>
                    </a:rPr>
                    <a:t>;</a:t>
                  </a:r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//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is global variable</a:t>
                  </a:r>
                  <a:endParaRPr lang="en-GB" b="1" dirty="0" smtClean="0"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tx2"/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fi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od 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accent4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accent4"/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GB" i="0" smtClean="0">
                          <a:solidFill>
                            <a:schemeClr val="accent3"/>
                          </a:solidFill>
                          <a:latin typeface="Cambria Math"/>
                        </a:rPr>
                        <m:t>++</m:t>
                      </m:r>
                      <m:r>
                        <a:rPr lang="en-GB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dirty="0" smtClean="0">
                      <a:solidFill>
                        <a:schemeClr val="accent3"/>
                      </a:solidFill>
                      <a:latin typeface="Consolas"/>
                    </a:rPr>
                    <a:t>;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99" y="2106863"/>
                  <a:ext cx="5905501" cy="36984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29" t="-824" b="-164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Properties of DFS-numbering:</a:t>
                </a:r>
              </a:p>
              <a:p>
                <a:pPr marL="541338" lvl="1" indent="-269875"/>
                <a:r>
                  <a:rPr lang="en-GB" dirty="0" smtClean="0"/>
                  <a:t>All numbers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GB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are distinct.</a:t>
                </a:r>
              </a:p>
              <a:p>
                <a:pPr marL="541338" lvl="1" indent="-269875"/>
                <a:r>
                  <a:rPr lang="en-GB" dirty="0"/>
                  <a:t>I</a:t>
                </a:r>
                <a:r>
                  <a:rPr lang="en-GB" dirty="0" smtClean="0"/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/>
                  <a:t> is a tree-edge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being the parent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, then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1084263" lvl="2" indent="-271463"/>
                <a:r>
                  <a:rPr lang="en-GB" dirty="0" smtClean="0">
                    <a:solidFill>
                      <a:schemeClr val="accent4"/>
                    </a:solidFill>
                  </a:rPr>
                  <a:t>The DFS-search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, calls DFS(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), when it examines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GB" b="0" i="0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This call must first finish before the DFS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can finish. Hence,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receives a larger number.</a:t>
                </a:r>
              </a:p>
              <a:p>
                <a:pPr marL="541338" lvl="1" indent="-269875"/>
                <a:endParaRPr lang="en-GB" sz="1000" dirty="0" smtClean="0"/>
              </a:p>
              <a:p>
                <a:pPr marL="541338" lvl="1" indent="-269875"/>
                <a:r>
                  <a:rPr lang="en-GB" dirty="0" smtClean="0"/>
                  <a:t>Consider </a:t>
                </a:r>
                <a:r>
                  <a:rPr lang="en-GB" dirty="0"/>
                  <a:t>a non-tree edge </a:t>
                </a:r>
                <a14:m>
                  <m:oMath xmlns:m="http://schemas.openxmlformats.org/officeDocument/2006/math">
                    <m:r>
                      <a:rPr lang="en-GB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. Then either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/>
                  <a:t> have an ancestor/descendant relationship in the DFS-forest.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  <a:endParaRPr lang="en-GB" dirty="0" smtClean="0"/>
              </a:p>
              <a:p>
                <a:pPr marL="541338" lvl="1" indent="-269875"/>
                <a:r>
                  <a:rPr lang="en-GB" dirty="0" smtClean="0"/>
                  <a:t>Assume for contradiction that there are two nodes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that have no ancestor relationship, and that there exists an edge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541338" lvl="1" indent="-269875"/>
                <a:r>
                  <a:rPr lang="en-GB" dirty="0" smtClean="0"/>
                  <a:t>For any point in time during the DFS-search the active nodes form a path in the final DFS-tree from the root to some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(i.e., all these nodes have an ancestor/descendant relation).  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1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  <a:endParaRPr lang="en-GB" dirty="0"/>
              </a:p>
              <a:p>
                <a:pPr marL="541338" lvl="1" indent="-269875"/>
                <a:r>
                  <a:rPr lang="en-GB" dirty="0" smtClean="0"/>
                  <a:t>The only reason that the edge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not part of the DFS-tree is that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is already visited when the edge is examined. </a:t>
                </a:r>
              </a:p>
              <a:p>
                <a:pPr marL="541338" lvl="1" indent="-269875"/>
                <a:r>
                  <a:rPr lang="en-GB" dirty="0" smtClean="0"/>
                  <a:t>At this point in time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has not yet finished its DFS-call. Consequently,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has not yet finished its DFS-call either as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541338" lvl="1" indent="-269875"/>
                <a:r>
                  <a:rPr lang="en-GB" dirty="0" smtClean="0"/>
                  <a:t>But then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is active (it is visited but has not yet finished its DFS-call).</a:t>
                </a:r>
              </a:p>
              <a:p>
                <a:pPr marL="541338" lvl="1" indent="-269875"/>
                <a:r>
                  <a:rPr lang="en-GB" dirty="0" smtClean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is active, as well, this is a contradiction to the fact that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do not have an ancestor/descendant relationship.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Strongly Connected Components: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Compute a DFS-numbering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Compute a graph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obtained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by reversing all edges.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Start a DFS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where the starting/restarting is always done with the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that has the maximum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GB" dirty="0" smtClean="0"/>
                  <a:t> among the yet unvisited nodes.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 trees generated by this run are the strongly connected components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 (and also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r="-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>
            <a:off x="6924675" y="28225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8 w 485"/>
              <a:gd name="T5" fmla="*/ 149 h 488"/>
              <a:gd name="T6" fmla="*/ 444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7 w 485"/>
              <a:gd name="T13" fmla="*/ 20 h 488"/>
              <a:gd name="T14" fmla="*/ 291 w 485"/>
              <a:gd name="T15" fmla="*/ 4 h 488"/>
              <a:gd name="T16" fmla="*/ 242 w 485"/>
              <a:gd name="T17" fmla="*/ 0 h 488"/>
              <a:gd name="T18" fmla="*/ 194 w 485"/>
              <a:gd name="T19" fmla="*/ 4 h 488"/>
              <a:gd name="T20" fmla="*/ 149 w 485"/>
              <a:gd name="T21" fmla="*/ 20 h 488"/>
              <a:gd name="T22" fmla="*/ 107 w 485"/>
              <a:gd name="T23" fmla="*/ 42 h 488"/>
              <a:gd name="T24" fmla="*/ 72 w 485"/>
              <a:gd name="T25" fmla="*/ 72 h 488"/>
              <a:gd name="T26" fmla="*/ 42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2 w 485"/>
              <a:gd name="T39" fmla="*/ 381 h 488"/>
              <a:gd name="T40" fmla="*/ 72 w 485"/>
              <a:gd name="T41" fmla="*/ 417 h 488"/>
              <a:gd name="T42" fmla="*/ 107 w 485"/>
              <a:gd name="T43" fmla="*/ 447 h 488"/>
              <a:gd name="T44" fmla="*/ 149 w 485"/>
              <a:gd name="T45" fmla="*/ 468 h 488"/>
              <a:gd name="T46" fmla="*/ 194 w 485"/>
              <a:gd name="T47" fmla="*/ 482 h 488"/>
              <a:gd name="T48" fmla="*/ 242 w 485"/>
              <a:gd name="T49" fmla="*/ 488 h 488"/>
              <a:gd name="T50" fmla="*/ 291 w 485"/>
              <a:gd name="T51" fmla="*/ 482 h 488"/>
              <a:gd name="T52" fmla="*/ 337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4 w 485"/>
              <a:gd name="T59" fmla="*/ 381 h 488"/>
              <a:gd name="T60" fmla="*/ 468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8" y="149"/>
                </a:lnTo>
                <a:lnTo>
                  <a:pt x="444" y="108"/>
                </a:lnTo>
                <a:lnTo>
                  <a:pt x="414" y="72"/>
                </a:lnTo>
                <a:lnTo>
                  <a:pt x="378" y="42"/>
                </a:lnTo>
                <a:lnTo>
                  <a:pt x="337" y="20"/>
                </a:lnTo>
                <a:lnTo>
                  <a:pt x="291" y="4"/>
                </a:lnTo>
                <a:lnTo>
                  <a:pt x="242" y="0"/>
                </a:lnTo>
                <a:lnTo>
                  <a:pt x="194" y="4"/>
                </a:lnTo>
                <a:lnTo>
                  <a:pt x="149" y="20"/>
                </a:lnTo>
                <a:lnTo>
                  <a:pt x="107" y="42"/>
                </a:lnTo>
                <a:lnTo>
                  <a:pt x="72" y="72"/>
                </a:lnTo>
                <a:lnTo>
                  <a:pt x="42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2" y="381"/>
                </a:lnTo>
                <a:lnTo>
                  <a:pt x="72" y="417"/>
                </a:lnTo>
                <a:lnTo>
                  <a:pt x="107" y="447"/>
                </a:lnTo>
                <a:lnTo>
                  <a:pt x="149" y="468"/>
                </a:lnTo>
                <a:lnTo>
                  <a:pt x="194" y="482"/>
                </a:lnTo>
                <a:lnTo>
                  <a:pt x="242" y="488"/>
                </a:lnTo>
                <a:lnTo>
                  <a:pt x="291" y="482"/>
                </a:lnTo>
                <a:lnTo>
                  <a:pt x="337" y="468"/>
                </a:lnTo>
                <a:lnTo>
                  <a:pt x="378" y="447"/>
                </a:lnTo>
                <a:lnTo>
                  <a:pt x="414" y="417"/>
                </a:lnTo>
                <a:lnTo>
                  <a:pt x="444" y="381"/>
                </a:lnTo>
                <a:lnTo>
                  <a:pt x="468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289675" y="18700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70 w 487"/>
              <a:gd name="T5" fmla="*/ 149 h 488"/>
              <a:gd name="T6" fmla="*/ 446 w 487"/>
              <a:gd name="T7" fmla="*/ 109 h 488"/>
              <a:gd name="T8" fmla="*/ 416 w 487"/>
              <a:gd name="T9" fmla="*/ 71 h 488"/>
              <a:gd name="T10" fmla="*/ 380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6 w 487"/>
              <a:gd name="T19" fmla="*/ 6 h 488"/>
              <a:gd name="T20" fmla="*/ 151 w 487"/>
              <a:gd name="T21" fmla="*/ 20 h 488"/>
              <a:gd name="T22" fmla="*/ 109 w 487"/>
              <a:gd name="T23" fmla="*/ 41 h 488"/>
              <a:gd name="T24" fmla="*/ 72 w 487"/>
              <a:gd name="T25" fmla="*/ 71 h 488"/>
              <a:gd name="T26" fmla="*/ 42 w 487"/>
              <a:gd name="T27" fmla="*/ 109 h 488"/>
              <a:gd name="T28" fmla="*/ 20 w 487"/>
              <a:gd name="T29" fmla="*/ 149 h 488"/>
              <a:gd name="T30" fmla="*/ 6 w 487"/>
              <a:gd name="T31" fmla="*/ 194 h 488"/>
              <a:gd name="T32" fmla="*/ 0 w 487"/>
              <a:gd name="T33" fmla="*/ 244 h 488"/>
              <a:gd name="T34" fmla="*/ 6 w 487"/>
              <a:gd name="T35" fmla="*/ 293 h 488"/>
              <a:gd name="T36" fmla="*/ 20 w 487"/>
              <a:gd name="T37" fmla="*/ 339 h 488"/>
              <a:gd name="T38" fmla="*/ 42 w 487"/>
              <a:gd name="T39" fmla="*/ 381 h 488"/>
              <a:gd name="T40" fmla="*/ 72 w 487"/>
              <a:gd name="T41" fmla="*/ 416 h 488"/>
              <a:gd name="T42" fmla="*/ 109 w 487"/>
              <a:gd name="T43" fmla="*/ 446 h 488"/>
              <a:gd name="T44" fmla="*/ 151 w 487"/>
              <a:gd name="T45" fmla="*/ 468 h 488"/>
              <a:gd name="T46" fmla="*/ 196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0 w 487"/>
              <a:gd name="T55" fmla="*/ 446 h 488"/>
              <a:gd name="T56" fmla="*/ 416 w 487"/>
              <a:gd name="T57" fmla="*/ 416 h 488"/>
              <a:gd name="T58" fmla="*/ 446 w 487"/>
              <a:gd name="T59" fmla="*/ 381 h 488"/>
              <a:gd name="T60" fmla="*/ 470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70" y="149"/>
                </a:lnTo>
                <a:lnTo>
                  <a:pt x="446" y="109"/>
                </a:lnTo>
                <a:lnTo>
                  <a:pt x="416" y="71"/>
                </a:lnTo>
                <a:lnTo>
                  <a:pt x="380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6" y="6"/>
                </a:lnTo>
                <a:lnTo>
                  <a:pt x="151" y="20"/>
                </a:lnTo>
                <a:lnTo>
                  <a:pt x="109" y="41"/>
                </a:lnTo>
                <a:lnTo>
                  <a:pt x="72" y="71"/>
                </a:lnTo>
                <a:lnTo>
                  <a:pt x="42" y="109"/>
                </a:lnTo>
                <a:lnTo>
                  <a:pt x="20" y="149"/>
                </a:lnTo>
                <a:lnTo>
                  <a:pt x="6" y="194"/>
                </a:lnTo>
                <a:lnTo>
                  <a:pt x="0" y="244"/>
                </a:lnTo>
                <a:lnTo>
                  <a:pt x="6" y="293"/>
                </a:lnTo>
                <a:lnTo>
                  <a:pt x="20" y="339"/>
                </a:lnTo>
                <a:lnTo>
                  <a:pt x="42" y="381"/>
                </a:lnTo>
                <a:lnTo>
                  <a:pt x="72" y="416"/>
                </a:lnTo>
                <a:lnTo>
                  <a:pt x="109" y="446"/>
                </a:lnTo>
                <a:lnTo>
                  <a:pt x="151" y="468"/>
                </a:lnTo>
                <a:lnTo>
                  <a:pt x="196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0" y="446"/>
                </a:lnTo>
                <a:lnTo>
                  <a:pt x="416" y="416"/>
                </a:lnTo>
                <a:lnTo>
                  <a:pt x="446" y="381"/>
                </a:lnTo>
                <a:lnTo>
                  <a:pt x="470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656263" y="28225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5 h 488"/>
              <a:gd name="T4" fmla="*/ 470 w 487"/>
              <a:gd name="T5" fmla="*/ 149 h 488"/>
              <a:gd name="T6" fmla="*/ 446 w 487"/>
              <a:gd name="T7" fmla="*/ 108 h 488"/>
              <a:gd name="T8" fmla="*/ 416 w 487"/>
              <a:gd name="T9" fmla="*/ 72 h 488"/>
              <a:gd name="T10" fmla="*/ 381 w 487"/>
              <a:gd name="T11" fmla="*/ 42 h 488"/>
              <a:gd name="T12" fmla="*/ 339 w 487"/>
              <a:gd name="T13" fmla="*/ 20 h 488"/>
              <a:gd name="T14" fmla="*/ 293 w 487"/>
              <a:gd name="T15" fmla="*/ 4 h 488"/>
              <a:gd name="T16" fmla="*/ 244 w 487"/>
              <a:gd name="T17" fmla="*/ 0 h 488"/>
              <a:gd name="T18" fmla="*/ 196 w 487"/>
              <a:gd name="T19" fmla="*/ 4 h 488"/>
              <a:gd name="T20" fmla="*/ 149 w 487"/>
              <a:gd name="T21" fmla="*/ 20 h 488"/>
              <a:gd name="T22" fmla="*/ 109 w 487"/>
              <a:gd name="T23" fmla="*/ 42 h 488"/>
              <a:gd name="T24" fmla="*/ 72 w 487"/>
              <a:gd name="T25" fmla="*/ 72 h 488"/>
              <a:gd name="T26" fmla="*/ 42 w 487"/>
              <a:gd name="T27" fmla="*/ 108 h 488"/>
              <a:gd name="T28" fmla="*/ 20 w 487"/>
              <a:gd name="T29" fmla="*/ 149 h 488"/>
              <a:gd name="T30" fmla="*/ 6 w 487"/>
              <a:gd name="T31" fmla="*/ 195 h 488"/>
              <a:gd name="T32" fmla="*/ 0 w 487"/>
              <a:gd name="T33" fmla="*/ 244 h 488"/>
              <a:gd name="T34" fmla="*/ 6 w 487"/>
              <a:gd name="T35" fmla="*/ 294 h 488"/>
              <a:gd name="T36" fmla="*/ 20 w 487"/>
              <a:gd name="T37" fmla="*/ 340 h 488"/>
              <a:gd name="T38" fmla="*/ 42 w 487"/>
              <a:gd name="T39" fmla="*/ 381 h 488"/>
              <a:gd name="T40" fmla="*/ 72 w 487"/>
              <a:gd name="T41" fmla="*/ 417 h 488"/>
              <a:gd name="T42" fmla="*/ 109 w 487"/>
              <a:gd name="T43" fmla="*/ 447 h 488"/>
              <a:gd name="T44" fmla="*/ 149 w 487"/>
              <a:gd name="T45" fmla="*/ 468 h 488"/>
              <a:gd name="T46" fmla="*/ 196 w 487"/>
              <a:gd name="T47" fmla="*/ 482 h 488"/>
              <a:gd name="T48" fmla="*/ 244 w 487"/>
              <a:gd name="T49" fmla="*/ 488 h 488"/>
              <a:gd name="T50" fmla="*/ 293 w 487"/>
              <a:gd name="T51" fmla="*/ 482 h 488"/>
              <a:gd name="T52" fmla="*/ 339 w 487"/>
              <a:gd name="T53" fmla="*/ 468 h 488"/>
              <a:gd name="T54" fmla="*/ 381 w 487"/>
              <a:gd name="T55" fmla="*/ 447 h 488"/>
              <a:gd name="T56" fmla="*/ 416 w 487"/>
              <a:gd name="T57" fmla="*/ 417 h 488"/>
              <a:gd name="T58" fmla="*/ 446 w 487"/>
              <a:gd name="T59" fmla="*/ 381 h 488"/>
              <a:gd name="T60" fmla="*/ 470 w 487"/>
              <a:gd name="T61" fmla="*/ 340 h 488"/>
              <a:gd name="T62" fmla="*/ 483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5"/>
                </a:lnTo>
                <a:lnTo>
                  <a:pt x="470" y="149"/>
                </a:lnTo>
                <a:lnTo>
                  <a:pt x="446" y="108"/>
                </a:lnTo>
                <a:lnTo>
                  <a:pt x="416" y="72"/>
                </a:lnTo>
                <a:lnTo>
                  <a:pt x="381" y="42"/>
                </a:lnTo>
                <a:lnTo>
                  <a:pt x="339" y="20"/>
                </a:lnTo>
                <a:lnTo>
                  <a:pt x="293" y="4"/>
                </a:lnTo>
                <a:lnTo>
                  <a:pt x="244" y="0"/>
                </a:lnTo>
                <a:lnTo>
                  <a:pt x="196" y="4"/>
                </a:lnTo>
                <a:lnTo>
                  <a:pt x="149" y="20"/>
                </a:lnTo>
                <a:lnTo>
                  <a:pt x="109" y="42"/>
                </a:lnTo>
                <a:lnTo>
                  <a:pt x="72" y="72"/>
                </a:lnTo>
                <a:lnTo>
                  <a:pt x="42" y="108"/>
                </a:lnTo>
                <a:lnTo>
                  <a:pt x="20" y="149"/>
                </a:lnTo>
                <a:lnTo>
                  <a:pt x="6" y="195"/>
                </a:lnTo>
                <a:lnTo>
                  <a:pt x="0" y="244"/>
                </a:lnTo>
                <a:lnTo>
                  <a:pt x="6" y="294"/>
                </a:lnTo>
                <a:lnTo>
                  <a:pt x="20" y="340"/>
                </a:lnTo>
                <a:lnTo>
                  <a:pt x="42" y="381"/>
                </a:lnTo>
                <a:lnTo>
                  <a:pt x="72" y="417"/>
                </a:lnTo>
                <a:lnTo>
                  <a:pt x="109" y="447"/>
                </a:lnTo>
                <a:lnTo>
                  <a:pt x="149" y="468"/>
                </a:lnTo>
                <a:lnTo>
                  <a:pt x="196" y="482"/>
                </a:lnTo>
                <a:lnTo>
                  <a:pt x="244" y="488"/>
                </a:lnTo>
                <a:lnTo>
                  <a:pt x="293" y="482"/>
                </a:lnTo>
                <a:lnTo>
                  <a:pt x="339" y="468"/>
                </a:lnTo>
                <a:lnTo>
                  <a:pt x="381" y="447"/>
                </a:lnTo>
                <a:lnTo>
                  <a:pt x="416" y="417"/>
                </a:lnTo>
                <a:lnTo>
                  <a:pt x="446" y="381"/>
                </a:lnTo>
                <a:lnTo>
                  <a:pt x="470" y="340"/>
                </a:lnTo>
                <a:lnTo>
                  <a:pt x="483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340350" y="12366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2 w 487"/>
              <a:gd name="T3" fmla="*/ 194 h 488"/>
              <a:gd name="T4" fmla="*/ 468 w 487"/>
              <a:gd name="T5" fmla="*/ 148 h 488"/>
              <a:gd name="T6" fmla="*/ 446 w 487"/>
              <a:gd name="T7" fmla="*/ 107 h 488"/>
              <a:gd name="T8" fmla="*/ 416 w 487"/>
              <a:gd name="T9" fmla="*/ 71 h 488"/>
              <a:gd name="T10" fmla="*/ 381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4 w 487"/>
              <a:gd name="T19" fmla="*/ 6 h 488"/>
              <a:gd name="T20" fmla="*/ 149 w 487"/>
              <a:gd name="T21" fmla="*/ 20 h 488"/>
              <a:gd name="T22" fmla="*/ 107 w 487"/>
              <a:gd name="T23" fmla="*/ 41 h 488"/>
              <a:gd name="T24" fmla="*/ 72 w 487"/>
              <a:gd name="T25" fmla="*/ 71 h 488"/>
              <a:gd name="T26" fmla="*/ 42 w 487"/>
              <a:gd name="T27" fmla="*/ 107 h 488"/>
              <a:gd name="T28" fmla="*/ 20 w 487"/>
              <a:gd name="T29" fmla="*/ 148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20 w 487"/>
              <a:gd name="T37" fmla="*/ 339 h 488"/>
              <a:gd name="T38" fmla="*/ 42 w 487"/>
              <a:gd name="T39" fmla="*/ 380 h 488"/>
              <a:gd name="T40" fmla="*/ 72 w 487"/>
              <a:gd name="T41" fmla="*/ 416 h 488"/>
              <a:gd name="T42" fmla="*/ 107 w 487"/>
              <a:gd name="T43" fmla="*/ 446 h 488"/>
              <a:gd name="T44" fmla="*/ 149 w 487"/>
              <a:gd name="T45" fmla="*/ 468 h 488"/>
              <a:gd name="T46" fmla="*/ 194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1 w 487"/>
              <a:gd name="T55" fmla="*/ 446 h 488"/>
              <a:gd name="T56" fmla="*/ 416 w 487"/>
              <a:gd name="T57" fmla="*/ 416 h 488"/>
              <a:gd name="T58" fmla="*/ 446 w 487"/>
              <a:gd name="T59" fmla="*/ 380 h 488"/>
              <a:gd name="T60" fmla="*/ 468 w 487"/>
              <a:gd name="T61" fmla="*/ 339 h 488"/>
              <a:gd name="T62" fmla="*/ 482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2" y="194"/>
                </a:lnTo>
                <a:lnTo>
                  <a:pt x="468" y="148"/>
                </a:lnTo>
                <a:lnTo>
                  <a:pt x="446" y="107"/>
                </a:lnTo>
                <a:lnTo>
                  <a:pt x="416" y="71"/>
                </a:lnTo>
                <a:lnTo>
                  <a:pt x="381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4" y="6"/>
                </a:lnTo>
                <a:lnTo>
                  <a:pt x="149" y="20"/>
                </a:lnTo>
                <a:lnTo>
                  <a:pt x="107" y="41"/>
                </a:lnTo>
                <a:lnTo>
                  <a:pt x="72" y="71"/>
                </a:lnTo>
                <a:lnTo>
                  <a:pt x="42" y="107"/>
                </a:lnTo>
                <a:lnTo>
                  <a:pt x="20" y="148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20" y="339"/>
                </a:lnTo>
                <a:lnTo>
                  <a:pt x="42" y="380"/>
                </a:lnTo>
                <a:lnTo>
                  <a:pt x="72" y="416"/>
                </a:lnTo>
                <a:lnTo>
                  <a:pt x="107" y="446"/>
                </a:lnTo>
                <a:lnTo>
                  <a:pt x="149" y="468"/>
                </a:lnTo>
                <a:lnTo>
                  <a:pt x="194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1" y="446"/>
                </a:lnTo>
                <a:lnTo>
                  <a:pt x="416" y="416"/>
                </a:lnTo>
                <a:lnTo>
                  <a:pt x="446" y="380"/>
                </a:lnTo>
                <a:lnTo>
                  <a:pt x="468" y="339"/>
                </a:lnTo>
                <a:lnTo>
                  <a:pt x="482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756025" y="12366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67 w 487"/>
              <a:gd name="T5" fmla="*/ 148 h 488"/>
              <a:gd name="T6" fmla="*/ 445 w 487"/>
              <a:gd name="T7" fmla="*/ 107 h 488"/>
              <a:gd name="T8" fmla="*/ 415 w 487"/>
              <a:gd name="T9" fmla="*/ 71 h 488"/>
              <a:gd name="T10" fmla="*/ 380 w 487"/>
              <a:gd name="T11" fmla="*/ 41 h 488"/>
              <a:gd name="T12" fmla="*/ 338 w 487"/>
              <a:gd name="T13" fmla="*/ 20 h 488"/>
              <a:gd name="T14" fmla="*/ 293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6 w 487"/>
              <a:gd name="T23" fmla="*/ 41 h 488"/>
              <a:gd name="T24" fmla="*/ 71 w 487"/>
              <a:gd name="T25" fmla="*/ 71 h 488"/>
              <a:gd name="T26" fmla="*/ 41 w 487"/>
              <a:gd name="T27" fmla="*/ 107 h 488"/>
              <a:gd name="T28" fmla="*/ 19 w 487"/>
              <a:gd name="T29" fmla="*/ 148 h 488"/>
              <a:gd name="T30" fmla="*/ 5 w 487"/>
              <a:gd name="T31" fmla="*/ 194 h 488"/>
              <a:gd name="T32" fmla="*/ 0 w 487"/>
              <a:gd name="T33" fmla="*/ 244 h 488"/>
              <a:gd name="T34" fmla="*/ 5 w 487"/>
              <a:gd name="T35" fmla="*/ 293 h 488"/>
              <a:gd name="T36" fmla="*/ 19 w 487"/>
              <a:gd name="T37" fmla="*/ 339 h 488"/>
              <a:gd name="T38" fmla="*/ 41 w 487"/>
              <a:gd name="T39" fmla="*/ 380 h 488"/>
              <a:gd name="T40" fmla="*/ 71 w 487"/>
              <a:gd name="T41" fmla="*/ 416 h 488"/>
              <a:gd name="T42" fmla="*/ 106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3 w 487"/>
              <a:gd name="T51" fmla="*/ 484 h 488"/>
              <a:gd name="T52" fmla="*/ 338 w 487"/>
              <a:gd name="T53" fmla="*/ 468 h 488"/>
              <a:gd name="T54" fmla="*/ 380 w 487"/>
              <a:gd name="T55" fmla="*/ 446 h 488"/>
              <a:gd name="T56" fmla="*/ 415 w 487"/>
              <a:gd name="T57" fmla="*/ 416 h 488"/>
              <a:gd name="T58" fmla="*/ 445 w 487"/>
              <a:gd name="T59" fmla="*/ 380 h 488"/>
              <a:gd name="T60" fmla="*/ 467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67" y="148"/>
                </a:lnTo>
                <a:lnTo>
                  <a:pt x="445" y="107"/>
                </a:lnTo>
                <a:lnTo>
                  <a:pt x="415" y="71"/>
                </a:lnTo>
                <a:lnTo>
                  <a:pt x="380" y="41"/>
                </a:lnTo>
                <a:lnTo>
                  <a:pt x="338" y="20"/>
                </a:lnTo>
                <a:lnTo>
                  <a:pt x="293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6" y="41"/>
                </a:lnTo>
                <a:lnTo>
                  <a:pt x="71" y="71"/>
                </a:lnTo>
                <a:lnTo>
                  <a:pt x="41" y="107"/>
                </a:lnTo>
                <a:lnTo>
                  <a:pt x="19" y="148"/>
                </a:lnTo>
                <a:lnTo>
                  <a:pt x="5" y="194"/>
                </a:lnTo>
                <a:lnTo>
                  <a:pt x="0" y="244"/>
                </a:lnTo>
                <a:lnTo>
                  <a:pt x="5" y="293"/>
                </a:lnTo>
                <a:lnTo>
                  <a:pt x="19" y="339"/>
                </a:lnTo>
                <a:lnTo>
                  <a:pt x="41" y="380"/>
                </a:lnTo>
                <a:lnTo>
                  <a:pt x="71" y="416"/>
                </a:lnTo>
                <a:lnTo>
                  <a:pt x="106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3" y="484"/>
                </a:lnTo>
                <a:lnTo>
                  <a:pt x="338" y="468"/>
                </a:lnTo>
                <a:lnTo>
                  <a:pt x="380" y="446"/>
                </a:lnTo>
                <a:lnTo>
                  <a:pt x="415" y="416"/>
                </a:lnTo>
                <a:lnTo>
                  <a:pt x="445" y="380"/>
                </a:lnTo>
                <a:lnTo>
                  <a:pt x="467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5656263" y="1870075"/>
            <a:ext cx="1652587" cy="1339850"/>
            <a:chOff x="5656263" y="1870075"/>
            <a:chExt cx="1652587" cy="1339850"/>
          </a:xfrm>
          <a:solidFill>
            <a:srgbClr val="FFFF00"/>
          </a:solidFill>
        </p:grpSpPr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6924675" y="2822575"/>
              <a:ext cx="384175" cy="387350"/>
            </a:xfrm>
            <a:custGeom>
              <a:avLst/>
              <a:gdLst>
                <a:gd name="T0" fmla="*/ 485 w 485"/>
                <a:gd name="T1" fmla="*/ 244 h 488"/>
                <a:gd name="T2" fmla="*/ 481 w 485"/>
                <a:gd name="T3" fmla="*/ 195 h 488"/>
                <a:gd name="T4" fmla="*/ 468 w 485"/>
                <a:gd name="T5" fmla="*/ 149 h 488"/>
                <a:gd name="T6" fmla="*/ 444 w 485"/>
                <a:gd name="T7" fmla="*/ 108 h 488"/>
                <a:gd name="T8" fmla="*/ 414 w 485"/>
                <a:gd name="T9" fmla="*/ 72 h 488"/>
                <a:gd name="T10" fmla="*/ 378 w 485"/>
                <a:gd name="T11" fmla="*/ 42 h 488"/>
                <a:gd name="T12" fmla="*/ 337 w 485"/>
                <a:gd name="T13" fmla="*/ 20 h 488"/>
                <a:gd name="T14" fmla="*/ 291 w 485"/>
                <a:gd name="T15" fmla="*/ 4 h 488"/>
                <a:gd name="T16" fmla="*/ 242 w 485"/>
                <a:gd name="T17" fmla="*/ 0 h 488"/>
                <a:gd name="T18" fmla="*/ 194 w 485"/>
                <a:gd name="T19" fmla="*/ 4 h 488"/>
                <a:gd name="T20" fmla="*/ 149 w 485"/>
                <a:gd name="T21" fmla="*/ 20 h 488"/>
                <a:gd name="T22" fmla="*/ 107 w 485"/>
                <a:gd name="T23" fmla="*/ 42 h 488"/>
                <a:gd name="T24" fmla="*/ 72 w 485"/>
                <a:gd name="T25" fmla="*/ 72 h 488"/>
                <a:gd name="T26" fmla="*/ 42 w 485"/>
                <a:gd name="T27" fmla="*/ 108 h 488"/>
                <a:gd name="T28" fmla="*/ 18 w 485"/>
                <a:gd name="T29" fmla="*/ 149 h 488"/>
                <a:gd name="T30" fmla="*/ 4 w 485"/>
                <a:gd name="T31" fmla="*/ 195 h 488"/>
                <a:gd name="T32" fmla="*/ 0 w 485"/>
                <a:gd name="T33" fmla="*/ 244 h 488"/>
                <a:gd name="T34" fmla="*/ 4 w 485"/>
                <a:gd name="T35" fmla="*/ 294 h 488"/>
                <a:gd name="T36" fmla="*/ 18 w 485"/>
                <a:gd name="T37" fmla="*/ 340 h 488"/>
                <a:gd name="T38" fmla="*/ 42 w 485"/>
                <a:gd name="T39" fmla="*/ 381 h 488"/>
                <a:gd name="T40" fmla="*/ 72 w 485"/>
                <a:gd name="T41" fmla="*/ 417 h 488"/>
                <a:gd name="T42" fmla="*/ 107 w 485"/>
                <a:gd name="T43" fmla="*/ 447 h 488"/>
                <a:gd name="T44" fmla="*/ 149 w 485"/>
                <a:gd name="T45" fmla="*/ 468 h 488"/>
                <a:gd name="T46" fmla="*/ 194 w 485"/>
                <a:gd name="T47" fmla="*/ 482 h 488"/>
                <a:gd name="T48" fmla="*/ 242 w 485"/>
                <a:gd name="T49" fmla="*/ 488 h 488"/>
                <a:gd name="T50" fmla="*/ 291 w 485"/>
                <a:gd name="T51" fmla="*/ 482 h 488"/>
                <a:gd name="T52" fmla="*/ 337 w 485"/>
                <a:gd name="T53" fmla="*/ 468 h 488"/>
                <a:gd name="T54" fmla="*/ 378 w 485"/>
                <a:gd name="T55" fmla="*/ 447 h 488"/>
                <a:gd name="T56" fmla="*/ 414 w 485"/>
                <a:gd name="T57" fmla="*/ 417 h 488"/>
                <a:gd name="T58" fmla="*/ 444 w 485"/>
                <a:gd name="T59" fmla="*/ 381 h 488"/>
                <a:gd name="T60" fmla="*/ 468 w 485"/>
                <a:gd name="T61" fmla="*/ 340 h 488"/>
                <a:gd name="T62" fmla="*/ 481 w 485"/>
                <a:gd name="T63" fmla="*/ 294 h 488"/>
                <a:gd name="T64" fmla="*/ 485 w 485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88">
                  <a:moveTo>
                    <a:pt x="485" y="244"/>
                  </a:moveTo>
                  <a:lnTo>
                    <a:pt x="481" y="195"/>
                  </a:lnTo>
                  <a:lnTo>
                    <a:pt x="468" y="149"/>
                  </a:lnTo>
                  <a:lnTo>
                    <a:pt x="444" y="108"/>
                  </a:lnTo>
                  <a:lnTo>
                    <a:pt x="414" y="72"/>
                  </a:lnTo>
                  <a:lnTo>
                    <a:pt x="378" y="42"/>
                  </a:lnTo>
                  <a:lnTo>
                    <a:pt x="337" y="20"/>
                  </a:lnTo>
                  <a:lnTo>
                    <a:pt x="291" y="4"/>
                  </a:lnTo>
                  <a:lnTo>
                    <a:pt x="242" y="0"/>
                  </a:lnTo>
                  <a:lnTo>
                    <a:pt x="194" y="4"/>
                  </a:lnTo>
                  <a:lnTo>
                    <a:pt x="149" y="20"/>
                  </a:lnTo>
                  <a:lnTo>
                    <a:pt x="107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18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8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7" y="447"/>
                  </a:lnTo>
                  <a:lnTo>
                    <a:pt x="149" y="468"/>
                  </a:lnTo>
                  <a:lnTo>
                    <a:pt x="194" y="482"/>
                  </a:lnTo>
                  <a:lnTo>
                    <a:pt x="242" y="488"/>
                  </a:lnTo>
                  <a:lnTo>
                    <a:pt x="291" y="482"/>
                  </a:lnTo>
                  <a:lnTo>
                    <a:pt x="337" y="468"/>
                  </a:lnTo>
                  <a:lnTo>
                    <a:pt x="378" y="447"/>
                  </a:lnTo>
                  <a:lnTo>
                    <a:pt x="414" y="417"/>
                  </a:lnTo>
                  <a:lnTo>
                    <a:pt x="444" y="381"/>
                  </a:lnTo>
                  <a:lnTo>
                    <a:pt x="468" y="340"/>
                  </a:lnTo>
                  <a:lnTo>
                    <a:pt x="481" y="294"/>
                  </a:lnTo>
                  <a:lnTo>
                    <a:pt x="485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6289675" y="18700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70 w 487"/>
                <a:gd name="T5" fmla="*/ 149 h 488"/>
                <a:gd name="T6" fmla="*/ 446 w 487"/>
                <a:gd name="T7" fmla="*/ 109 h 488"/>
                <a:gd name="T8" fmla="*/ 416 w 487"/>
                <a:gd name="T9" fmla="*/ 71 h 488"/>
                <a:gd name="T10" fmla="*/ 380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6 w 487"/>
                <a:gd name="T19" fmla="*/ 6 h 488"/>
                <a:gd name="T20" fmla="*/ 151 w 487"/>
                <a:gd name="T21" fmla="*/ 20 h 488"/>
                <a:gd name="T22" fmla="*/ 109 w 487"/>
                <a:gd name="T23" fmla="*/ 41 h 488"/>
                <a:gd name="T24" fmla="*/ 72 w 487"/>
                <a:gd name="T25" fmla="*/ 71 h 488"/>
                <a:gd name="T26" fmla="*/ 42 w 487"/>
                <a:gd name="T27" fmla="*/ 109 h 488"/>
                <a:gd name="T28" fmla="*/ 20 w 487"/>
                <a:gd name="T29" fmla="*/ 149 h 488"/>
                <a:gd name="T30" fmla="*/ 6 w 487"/>
                <a:gd name="T31" fmla="*/ 194 h 488"/>
                <a:gd name="T32" fmla="*/ 0 w 487"/>
                <a:gd name="T33" fmla="*/ 244 h 488"/>
                <a:gd name="T34" fmla="*/ 6 w 487"/>
                <a:gd name="T35" fmla="*/ 293 h 488"/>
                <a:gd name="T36" fmla="*/ 20 w 487"/>
                <a:gd name="T37" fmla="*/ 339 h 488"/>
                <a:gd name="T38" fmla="*/ 42 w 487"/>
                <a:gd name="T39" fmla="*/ 381 h 488"/>
                <a:gd name="T40" fmla="*/ 72 w 487"/>
                <a:gd name="T41" fmla="*/ 416 h 488"/>
                <a:gd name="T42" fmla="*/ 109 w 487"/>
                <a:gd name="T43" fmla="*/ 446 h 488"/>
                <a:gd name="T44" fmla="*/ 151 w 487"/>
                <a:gd name="T45" fmla="*/ 468 h 488"/>
                <a:gd name="T46" fmla="*/ 196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0 w 487"/>
                <a:gd name="T55" fmla="*/ 446 h 488"/>
                <a:gd name="T56" fmla="*/ 416 w 487"/>
                <a:gd name="T57" fmla="*/ 416 h 488"/>
                <a:gd name="T58" fmla="*/ 446 w 487"/>
                <a:gd name="T59" fmla="*/ 381 h 488"/>
                <a:gd name="T60" fmla="*/ 470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70" y="149"/>
                  </a:lnTo>
                  <a:lnTo>
                    <a:pt x="446" y="109"/>
                  </a:lnTo>
                  <a:lnTo>
                    <a:pt x="416" y="71"/>
                  </a:lnTo>
                  <a:lnTo>
                    <a:pt x="380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6" y="6"/>
                  </a:lnTo>
                  <a:lnTo>
                    <a:pt x="151" y="20"/>
                  </a:lnTo>
                  <a:lnTo>
                    <a:pt x="109" y="41"/>
                  </a:lnTo>
                  <a:lnTo>
                    <a:pt x="72" y="71"/>
                  </a:lnTo>
                  <a:lnTo>
                    <a:pt x="42" y="109"/>
                  </a:lnTo>
                  <a:lnTo>
                    <a:pt x="20" y="149"/>
                  </a:lnTo>
                  <a:lnTo>
                    <a:pt x="6" y="194"/>
                  </a:lnTo>
                  <a:lnTo>
                    <a:pt x="0" y="244"/>
                  </a:lnTo>
                  <a:lnTo>
                    <a:pt x="6" y="293"/>
                  </a:lnTo>
                  <a:lnTo>
                    <a:pt x="20" y="339"/>
                  </a:lnTo>
                  <a:lnTo>
                    <a:pt x="42" y="381"/>
                  </a:lnTo>
                  <a:lnTo>
                    <a:pt x="72" y="416"/>
                  </a:lnTo>
                  <a:lnTo>
                    <a:pt x="109" y="446"/>
                  </a:lnTo>
                  <a:lnTo>
                    <a:pt x="151" y="468"/>
                  </a:lnTo>
                  <a:lnTo>
                    <a:pt x="196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0" y="446"/>
                  </a:lnTo>
                  <a:lnTo>
                    <a:pt x="416" y="416"/>
                  </a:lnTo>
                  <a:lnTo>
                    <a:pt x="446" y="381"/>
                  </a:lnTo>
                  <a:lnTo>
                    <a:pt x="470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>
              <a:off x="5656263" y="28225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5 h 488"/>
                <a:gd name="T4" fmla="*/ 470 w 487"/>
                <a:gd name="T5" fmla="*/ 149 h 488"/>
                <a:gd name="T6" fmla="*/ 446 w 487"/>
                <a:gd name="T7" fmla="*/ 108 h 488"/>
                <a:gd name="T8" fmla="*/ 416 w 487"/>
                <a:gd name="T9" fmla="*/ 72 h 488"/>
                <a:gd name="T10" fmla="*/ 381 w 487"/>
                <a:gd name="T11" fmla="*/ 42 h 488"/>
                <a:gd name="T12" fmla="*/ 339 w 487"/>
                <a:gd name="T13" fmla="*/ 20 h 488"/>
                <a:gd name="T14" fmla="*/ 293 w 487"/>
                <a:gd name="T15" fmla="*/ 4 h 488"/>
                <a:gd name="T16" fmla="*/ 244 w 487"/>
                <a:gd name="T17" fmla="*/ 0 h 488"/>
                <a:gd name="T18" fmla="*/ 196 w 487"/>
                <a:gd name="T19" fmla="*/ 4 h 488"/>
                <a:gd name="T20" fmla="*/ 149 w 487"/>
                <a:gd name="T21" fmla="*/ 20 h 488"/>
                <a:gd name="T22" fmla="*/ 109 w 487"/>
                <a:gd name="T23" fmla="*/ 42 h 488"/>
                <a:gd name="T24" fmla="*/ 72 w 487"/>
                <a:gd name="T25" fmla="*/ 72 h 488"/>
                <a:gd name="T26" fmla="*/ 42 w 487"/>
                <a:gd name="T27" fmla="*/ 108 h 488"/>
                <a:gd name="T28" fmla="*/ 20 w 487"/>
                <a:gd name="T29" fmla="*/ 149 h 488"/>
                <a:gd name="T30" fmla="*/ 6 w 487"/>
                <a:gd name="T31" fmla="*/ 195 h 488"/>
                <a:gd name="T32" fmla="*/ 0 w 487"/>
                <a:gd name="T33" fmla="*/ 244 h 488"/>
                <a:gd name="T34" fmla="*/ 6 w 487"/>
                <a:gd name="T35" fmla="*/ 294 h 488"/>
                <a:gd name="T36" fmla="*/ 20 w 487"/>
                <a:gd name="T37" fmla="*/ 340 h 488"/>
                <a:gd name="T38" fmla="*/ 42 w 487"/>
                <a:gd name="T39" fmla="*/ 381 h 488"/>
                <a:gd name="T40" fmla="*/ 72 w 487"/>
                <a:gd name="T41" fmla="*/ 417 h 488"/>
                <a:gd name="T42" fmla="*/ 109 w 487"/>
                <a:gd name="T43" fmla="*/ 447 h 488"/>
                <a:gd name="T44" fmla="*/ 149 w 487"/>
                <a:gd name="T45" fmla="*/ 468 h 488"/>
                <a:gd name="T46" fmla="*/ 196 w 487"/>
                <a:gd name="T47" fmla="*/ 482 h 488"/>
                <a:gd name="T48" fmla="*/ 244 w 487"/>
                <a:gd name="T49" fmla="*/ 488 h 488"/>
                <a:gd name="T50" fmla="*/ 293 w 487"/>
                <a:gd name="T51" fmla="*/ 482 h 488"/>
                <a:gd name="T52" fmla="*/ 339 w 487"/>
                <a:gd name="T53" fmla="*/ 468 h 488"/>
                <a:gd name="T54" fmla="*/ 381 w 487"/>
                <a:gd name="T55" fmla="*/ 447 h 488"/>
                <a:gd name="T56" fmla="*/ 416 w 487"/>
                <a:gd name="T57" fmla="*/ 417 h 488"/>
                <a:gd name="T58" fmla="*/ 446 w 487"/>
                <a:gd name="T59" fmla="*/ 381 h 488"/>
                <a:gd name="T60" fmla="*/ 470 w 487"/>
                <a:gd name="T61" fmla="*/ 340 h 488"/>
                <a:gd name="T62" fmla="*/ 483 w 487"/>
                <a:gd name="T63" fmla="*/ 294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5"/>
                  </a:lnTo>
                  <a:lnTo>
                    <a:pt x="470" y="149"/>
                  </a:lnTo>
                  <a:lnTo>
                    <a:pt x="446" y="108"/>
                  </a:lnTo>
                  <a:lnTo>
                    <a:pt x="416" y="72"/>
                  </a:lnTo>
                  <a:lnTo>
                    <a:pt x="381" y="42"/>
                  </a:lnTo>
                  <a:lnTo>
                    <a:pt x="339" y="20"/>
                  </a:lnTo>
                  <a:lnTo>
                    <a:pt x="293" y="4"/>
                  </a:lnTo>
                  <a:lnTo>
                    <a:pt x="244" y="0"/>
                  </a:lnTo>
                  <a:lnTo>
                    <a:pt x="196" y="4"/>
                  </a:lnTo>
                  <a:lnTo>
                    <a:pt x="149" y="20"/>
                  </a:lnTo>
                  <a:lnTo>
                    <a:pt x="109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20" y="149"/>
                  </a:lnTo>
                  <a:lnTo>
                    <a:pt x="6" y="195"/>
                  </a:lnTo>
                  <a:lnTo>
                    <a:pt x="0" y="244"/>
                  </a:lnTo>
                  <a:lnTo>
                    <a:pt x="6" y="294"/>
                  </a:lnTo>
                  <a:lnTo>
                    <a:pt x="20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9" y="447"/>
                  </a:lnTo>
                  <a:lnTo>
                    <a:pt x="149" y="468"/>
                  </a:lnTo>
                  <a:lnTo>
                    <a:pt x="196" y="482"/>
                  </a:lnTo>
                  <a:lnTo>
                    <a:pt x="244" y="488"/>
                  </a:lnTo>
                  <a:lnTo>
                    <a:pt x="293" y="482"/>
                  </a:lnTo>
                  <a:lnTo>
                    <a:pt x="339" y="468"/>
                  </a:lnTo>
                  <a:lnTo>
                    <a:pt x="381" y="447"/>
                  </a:lnTo>
                  <a:lnTo>
                    <a:pt x="416" y="417"/>
                  </a:lnTo>
                  <a:lnTo>
                    <a:pt x="446" y="381"/>
                  </a:lnTo>
                  <a:lnTo>
                    <a:pt x="470" y="340"/>
                  </a:lnTo>
                  <a:lnTo>
                    <a:pt x="483" y="294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656263" y="1870075"/>
            <a:ext cx="1652587" cy="1339850"/>
            <a:chOff x="5656263" y="1870075"/>
            <a:chExt cx="1652587" cy="1339850"/>
          </a:xfrm>
          <a:solidFill>
            <a:srgbClr val="99CCFF"/>
          </a:solidFill>
        </p:grpSpPr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6924675" y="2822575"/>
              <a:ext cx="384175" cy="387350"/>
            </a:xfrm>
            <a:custGeom>
              <a:avLst/>
              <a:gdLst>
                <a:gd name="T0" fmla="*/ 485 w 485"/>
                <a:gd name="T1" fmla="*/ 244 h 488"/>
                <a:gd name="T2" fmla="*/ 481 w 485"/>
                <a:gd name="T3" fmla="*/ 195 h 488"/>
                <a:gd name="T4" fmla="*/ 468 w 485"/>
                <a:gd name="T5" fmla="*/ 149 h 488"/>
                <a:gd name="T6" fmla="*/ 444 w 485"/>
                <a:gd name="T7" fmla="*/ 108 h 488"/>
                <a:gd name="T8" fmla="*/ 414 w 485"/>
                <a:gd name="T9" fmla="*/ 72 h 488"/>
                <a:gd name="T10" fmla="*/ 378 w 485"/>
                <a:gd name="T11" fmla="*/ 42 h 488"/>
                <a:gd name="T12" fmla="*/ 337 w 485"/>
                <a:gd name="T13" fmla="*/ 20 h 488"/>
                <a:gd name="T14" fmla="*/ 291 w 485"/>
                <a:gd name="T15" fmla="*/ 4 h 488"/>
                <a:gd name="T16" fmla="*/ 242 w 485"/>
                <a:gd name="T17" fmla="*/ 0 h 488"/>
                <a:gd name="T18" fmla="*/ 194 w 485"/>
                <a:gd name="T19" fmla="*/ 4 h 488"/>
                <a:gd name="T20" fmla="*/ 149 w 485"/>
                <a:gd name="T21" fmla="*/ 20 h 488"/>
                <a:gd name="T22" fmla="*/ 107 w 485"/>
                <a:gd name="T23" fmla="*/ 42 h 488"/>
                <a:gd name="T24" fmla="*/ 72 w 485"/>
                <a:gd name="T25" fmla="*/ 72 h 488"/>
                <a:gd name="T26" fmla="*/ 42 w 485"/>
                <a:gd name="T27" fmla="*/ 108 h 488"/>
                <a:gd name="T28" fmla="*/ 18 w 485"/>
                <a:gd name="T29" fmla="*/ 149 h 488"/>
                <a:gd name="T30" fmla="*/ 4 w 485"/>
                <a:gd name="T31" fmla="*/ 195 h 488"/>
                <a:gd name="T32" fmla="*/ 0 w 485"/>
                <a:gd name="T33" fmla="*/ 244 h 488"/>
                <a:gd name="T34" fmla="*/ 4 w 485"/>
                <a:gd name="T35" fmla="*/ 294 h 488"/>
                <a:gd name="T36" fmla="*/ 18 w 485"/>
                <a:gd name="T37" fmla="*/ 340 h 488"/>
                <a:gd name="T38" fmla="*/ 42 w 485"/>
                <a:gd name="T39" fmla="*/ 381 h 488"/>
                <a:gd name="T40" fmla="*/ 72 w 485"/>
                <a:gd name="T41" fmla="*/ 417 h 488"/>
                <a:gd name="T42" fmla="*/ 107 w 485"/>
                <a:gd name="T43" fmla="*/ 447 h 488"/>
                <a:gd name="T44" fmla="*/ 149 w 485"/>
                <a:gd name="T45" fmla="*/ 468 h 488"/>
                <a:gd name="T46" fmla="*/ 194 w 485"/>
                <a:gd name="T47" fmla="*/ 482 h 488"/>
                <a:gd name="T48" fmla="*/ 242 w 485"/>
                <a:gd name="T49" fmla="*/ 488 h 488"/>
                <a:gd name="T50" fmla="*/ 291 w 485"/>
                <a:gd name="T51" fmla="*/ 482 h 488"/>
                <a:gd name="T52" fmla="*/ 337 w 485"/>
                <a:gd name="T53" fmla="*/ 468 h 488"/>
                <a:gd name="T54" fmla="*/ 378 w 485"/>
                <a:gd name="T55" fmla="*/ 447 h 488"/>
                <a:gd name="T56" fmla="*/ 414 w 485"/>
                <a:gd name="T57" fmla="*/ 417 h 488"/>
                <a:gd name="T58" fmla="*/ 444 w 485"/>
                <a:gd name="T59" fmla="*/ 381 h 488"/>
                <a:gd name="T60" fmla="*/ 468 w 485"/>
                <a:gd name="T61" fmla="*/ 340 h 488"/>
                <a:gd name="T62" fmla="*/ 481 w 485"/>
                <a:gd name="T63" fmla="*/ 294 h 488"/>
                <a:gd name="T64" fmla="*/ 485 w 485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88">
                  <a:moveTo>
                    <a:pt x="485" y="244"/>
                  </a:moveTo>
                  <a:lnTo>
                    <a:pt x="481" y="195"/>
                  </a:lnTo>
                  <a:lnTo>
                    <a:pt x="468" y="149"/>
                  </a:lnTo>
                  <a:lnTo>
                    <a:pt x="444" y="108"/>
                  </a:lnTo>
                  <a:lnTo>
                    <a:pt x="414" y="72"/>
                  </a:lnTo>
                  <a:lnTo>
                    <a:pt x="378" y="42"/>
                  </a:lnTo>
                  <a:lnTo>
                    <a:pt x="337" y="20"/>
                  </a:lnTo>
                  <a:lnTo>
                    <a:pt x="291" y="4"/>
                  </a:lnTo>
                  <a:lnTo>
                    <a:pt x="242" y="0"/>
                  </a:lnTo>
                  <a:lnTo>
                    <a:pt x="194" y="4"/>
                  </a:lnTo>
                  <a:lnTo>
                    <a:pt x="149" y="20"/>
                  </a:lnTo>
                  <a:lnTo>
                    <a:pt x="107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18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8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7" y="447"/>
                  </a:lnTo>
                  <a:lnTo>
                    <a:pt x="149" y="468"/>
                  </a:lnTo>
                  <a:lnTo>
                    <a:pt x="194" y="482"/>
                  </a:lnTo>
                  <a:lnTo>
                    <a:pt x="242" y="488"/>
                  </a:lnTo>
                  <a:lnTo>
                    <a:pt x="291" y="482"/>
                  </a:lnTo>
                  <a:lnTo>
                    <a:pt x="337" y="468"/>
                  </a:lnTo>
                  <a:lnTo>
                    <a:pt x="378" y="447"/>
                  </a:lnTo>
                  <a:lnTo>
                    <a:pt x="414" y="417"/>
                  </a:lnTo>
                  <a:lnTo>
                    <a:pt x="444" y="381"/>
                  </a:lnTo>
                  <a:lnTo>
                    <a:pt x="468" y="340"/>
                  </a:lnTo>
                  <a:lnTo>
                    <a:pt x="481" y="294"/>
                  </a:lnTo>
                  <a:lnTo>
                    <a:pt x="485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6289675" y="18700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70 w 487"/>
                <a:gd name="T5" fmla="*/ 149 h 488"/>
                <a:gd name="T6" fmla="*/ 446 w 487"/>
                <a:gd name="T7" fmla="*/ 109 h 488"/>
                <a:gd name="T8" fmla="*/ 416 w 487"/>
                <a:gd name="T9" fmla="*/ 71 h 488"/>
                <a:gd name="T10" fmla="*/ 380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6 w 487"/>
                <a:gd name="T19" fmla="*/ 6 h 488"/>
                <a:gd name="T20" fmla="*/ 151 w 487"/>
                <a:gd name="T21" fmla="*/ 20 h 488"/>
                <a:gd name="T22" fmla="*/ 109 w 487"/>
                <a:gd name="T23" fmla="*/ 41 h 488"/>
                <a:gd name="T24" fmla="*/ 72 w 487"/>
                <a:gd name="T25" fmla="*/ 71 h 488"/>
                <a:gd name="T26" fmla="*/ 42 w 487"/>
                <a:gd name="T27" fmla="*/ 109 h 488"/>
                <a:gd name="T28" fmla="*/ 20 w 487"/>
                <a:gd name="T29" fmla="*/ 149 h 488"/>
                <a:gd name="T30" fmla="*/ 6 w 487"/>
                <a:gd name="T31" fmla="*/ 194 h 488"/>
                <a:gd name="T32" fmla="*/ 0 w 487"/>
                <a:gd name="T33" fmla="*/ 244 h 488"/>
                <a:gd name="T34" fmla="*/ 6 w 487"/>
                <a:gd name="T35" fmla="*/ 293 h 488"/>
                <a:gd name="T36" fmla="*/ 20 w 487"/>
                <a:gd name="T37" fmla="*/ 339 h 488"/>
                <a:gd name="T38" fmla="*/ 42 w 487"/>
                <a:gd name="T39" fmla="*/ 381 h 488"/>
                <a:gd name="T40" fmla="*/ 72 w 487"/>
                <a:gd name="T41" fmla="*/ 416 h 488"/>
                <a:gd name="T42" fmla="*/ 109 w 487"/>
                <a:gd name="T43" fmla="*/ 446 h 488"/>
                <a:gd name="T44" fmla="*/ 151 w 487"/>
                <a:gd name="T45" fmla="*/ 468 h 488"/>
                <a:gd name="T46" fmla="*/ 196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0 w 487"/>
                <a:gd name="T55" fmla="*/ 446 h 488"/>
                <a:gd name="T56" fmla="*/ 416 w 487"/>
                <a:gd name="T57" fmla="*/ 416 h 488"/>
                <a:gd name="T58" fmla="*/ 446 w 487"/>
                <a:gd name="T59" fmla="*/ 381 h 488"/>
                <a:gd name="T60" fmla="*/ 470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70" y="149"/>
                  </a:lnTo>
                  <a:lnTo>
                    <a:pt x="446" y="109"/>
                  </a:lnTo>
                  <a:lnTo>
                    <a:pt x="416" y="71"/>
                  </a:lnTo>
                  <a:lnTo>
                    <a:pt x="380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6" y="6"/>
                  </a:lnTo>
                  <a:lnTo>
                    <a:pt x="151" y="20"/>
                  </a:lnTo>
                  <a:lnTo>
                    <a:pt x="109" y="41"/>
                  </a:lnTo>
                  <a:lnTo>
                    <a:pt x="72" y="71"/>
                  </a:lnTo>
                  <a:lnTo>
                    <a:pt x="42" y="109"/>
                  </a:lnTo>
                  <a:lnTo>
                    <a:pt x="20" y="149"/>
                  </a:lnTo>
                  <a:lnTo>
                    <a:pt x="6" y="194"/>
                  </a:lnTo>
                  <a:lnTo>
                    <a:pt x="0" y="244"/>
                  </a:lnTo>
                  <a:lnTo>
                    <a:pt x="6" y="293"/>
                  </a:lnTo>
                  <a:lnTo>
                    <a:pt x="20" y="339"/>
                  </a:lnTo>
                  <a:lnTo>
                    <a:pt x="42" y="381"/>
                  </a:lnTo>
                  <a:lnTo>
                    <a:pt x="72" y="416"/>
                  </a:lnTo>
                  <a:lnTo>
                    <a:pt x="109" y="446"/>
                  </a:lnTo>
                  <a:lnTo>
                    <a:pt x="151" y="468"/>
                  </a:lnTo>
                  <a:lnTo>
                    <a:pt x="196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0" y="446"/>
                  </a:lnTo>
                  <a:lnTo>
                    <a:pt x="416" y="416"/>
                  </a:lnTo>
                  <a:lnTo>
                    <a:pt x="446" y="381"/>
                  </a:lnTo>
                  <a:lnTo>
                    <a:pt x="470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5656263" y="28225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5 h 488"/>
                <a:gd name="T4" fmla="*/ 470 w 487"/>
                <a:gd name="T5" fmla="*/ 149 h 488"/>
                <a:gd name="T6" fmla="*/ 446 w 487"/>
                <a:gd name="T7" fmla="*/ 108 h 488"/>
                <a:gd name="T8" fmla="*/ 416 w 487"/>
                <a:gd name="T9" fmla="*/ 72 h 488"/>
                <a:gd name="T10" fmla="*/ 381 w 487"/>
                <a:gd name="T11" fmla="*/ 42 h 488"/>
                <a:gd name="T12" fmla="*/ 339 w 487"/>
                <a:gd name="T13" fmla="*/ 20 h 488"/>
                <a:gd name="T14" fmla="*/ 293 w 487"/>
                <a:gd name="T15" fmla="*/ 4 h 488"/>
                <a:gd name="T16" fmla="*/ 244 w 487"/>
                <a:gd name="T17" fmla="*/ 0 h 488"/>
                <a:gd name="T18" fmla="*/ 196 w 487"/>
                <a:gd name="T19" fmla="*/ 4 h 488"/>
                <a:gd name="T20" fmla="*/ 149 w 487"/>
                <a:gd name="T21" fmla="*/ 20 h 488"/>
                <a:gd name="T22" fmla="*/ 109 w 487"/>
                <a:gd name="T23" fmla="*/ 42 h 488"/>
                <a:gd name="T24" fmla="*/ 72 w 487"/>
                <a:gd name="T25" fmla="*/ 72 h 488"/>
                <a:gd name="T26" fmla="*/ 42 w 487"/>
                <a:gd name="T27" fmla="*/ 108 h 488"/>
                <a:gd name="T28" fmla="*/ 20 w 487"/>
                <a:gd name="T29" fmla="*/ 149 h 488"/>
                <a:gd name="T30" fmla="*/ 6 w 487"/>
                <a:gd name="T31" fmla="*/ 195 h 488"/>
                <a:gd name="T32" fmla="*/ 0 w 487"/>
                <a:gd name="T33" fmla="*/ 244 h 488"/>
                <a:gd name="T34" fmla="*/ 6 w 487"/>
                <a:gd name="T35" fmla="*/ 294 h 488"/>
                <a:gd name="T36" fmla="*/ 20 w 487"/>
                <a:gd name="T37" fmla="*/ 340 h 488"/>
                <a:gd name="T38" fmla="*/ 42 w 487"/>
                <a:gd name="T39" fmla="*/ 381 h 488"/>
                <a:gd name="T40" fmla="*/ 72 w 487"/>
                <a:gd name="T41" fmla="*/ 417 h 488"/>
                <a:gd name="T42" fmla="*/ 109 w 487"/>
                <a:gd name="T43" fmla="*/ 447 h 488"/>
                <a:gd name="T44" fmla="*/ 149 w 487"/>
                <a:gd name="T45" fmla="*/ 468 h 488"/>
                <a:gd name="T46" fmla="*/ 196 w 487"/>
                <a:gd name="T47" fmla="*/ 482 h 488"/>
                <a:gd name="T48" fmla="*/ 244 w 487"/>
                <a:gd name="T49" fmla="*/ 488 h 488"/>
                <a:gd name="T50" fmla="*/ 293 w 487"/>
                <a:gd name="T51" fmla="*/ 482 h 488"/>
                <a:gd name="T52" fmla="*/ 339 w 487"/>
                <a:gd name="T53" fmla="*/ 468 h 488"/>
                <a:gd name="T54" fmla="*/ 381 w 487"/>
                <a:gd name="T55" fmla="*/ 447 h 488"/>
                <a:gd name="T56" fmla="*/ 416 w 487"/>
                <a:gd name="T57" fmla="*/ 417 h 488"/>
                <a:gd name="T58" fmla="*/ 446 w 487"/>
                <a:gd name="T59" fmla="*/ 381 h 488"/>
                <a:gd name="T60" fmla="*/ 470 w 487"/>
                <a:gd name="T61" fmla="*/ 340 h 488"/>
                <a:gd name="T62" fmla="*/ 483 w 487"/>
                <a:gd name="T63" fmla="*/ 294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5"/>
                  </a:lnTo>
                  <a:lnTo>
                    <a:pt x="470" y="149"/>
                  </a:lnTo>
                  <a:lnTo>
                    <a:pt x="446" y="108"/>
                  </a:lnTo>
                  <a:lnTo>
                    <a:pt x="416" y="72"/>
                  </a:lnTo>
                  <a:lnTo>
                    <a:pt x="381" y="42"/>
                  </a:lnTo>
                  <a:lnTo>
                    <a:pt x="339" y="20"/>
                  </a:lnTo>
                  <a:lnTo>
                    <a:pt x="293" y="4"/>
                  </a:lnTo>
                  <a:lnTo>
                    <a:pt x="244" y="0"/>
                  </a:lnTo>
                  <a:lnTo>
                    <a:pt x="196" y="4"/>
                  </a:lnTo>
                  <a:lnTo>
                    <a:pt x="149" y="20"/>
                  </a:lnTo>
                  <a:lnTo>
                    <a:pt x="109" y="42"/>
                  </a:lnTo>
                  <a:lnTo>
                    <a:pt x="72" y="72"/>
                  </a:lnTo>
                  <a:lnTo>
                    <a:pt x="42" y="108"/>
                  </a:lnTo>
                  <a:lnTo>
                    <a:pt x="20" y="149"/>
                  </a:lnTo>
                  <a:lnTo>
                    <a:pt x="6" y="195"/>
                  </a:lnTo>
                  <a:lnTo>
                    <a:pt x="0" y="244"/>
                  </a:lnTo>
                  <a:lnTo>
                    <a:pt x="6" y="294"/>
                  </a:lnTo>
                  <a:lnTo>
                    <a:pt x="20" y="340"/>
                  </a:lnTo>
                  <a:lnTo>
                    <a:pt x="42" y="381"/>
                  </a:lnTo>
                  <a:lnTo>
                    <a:pt x="72" y="417"/>
                  </a:lnTo>
                  <a:lnTo>
                    <a:pt x="109" y="447"/>
                  </a:lnTo>
                  <a:lnTo>
                    <a:pt x="149" y="468"/>
                  </a:lnTo>
                  <a:lnTo>
                    <a:pt x="196" y="482"/>
                  </a:lnTo>
                  <a:lnTo>
                    <a:pt x="244" y="488"/>
                  </a:lnTo>
                  <a:lnTo>
                    <a:pt x="293" y="482"/>
                  </a:lnTo>
                  <a:lnTo>
                    <a:pt x="339" y="468"/>
                  </a:lnTo>
                  <a:lnTo>
                    <a:pt x="381" y="447"/>
                  </a:lnTo>
                  <a:lnTo>
                    <a:pt x="416" y="417"/>
                  </a:lnTo>
                  <a:lnTo>
                    <a:pt x="446" y="381"/>
                  </a:lnTo>
                  <a:lnTo>
                    <a:pt x="470" y="340"/>
                  </a:lnTo>
                  <a:lnTo>
                    <a:pt x="483" y="294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756025" y="1236663"/>
            <a:ext cx="1970087" cy="387350"/>
            <a:chOff x="3756025" y="1236663"/>
            <a:chExt cx="1970087" cy="387350"/>
          </a:xfrm>
          <a:solidFill>
            <a:srgbClr val="FFC000"/>
          </a:solidFill>
        </p:grpSpPr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5340350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2 w 487"/>
                <a:gd name="T3" fmla="*/ 194 h 488"/>
                <a:gd name="T4" fmla="*/ 468 w 487"/>
                <a:gd name="T5" fmla="*/ 148 h 488"/>
                <a:gd name="T6" fmla="*/ 446 w 487"/>
                <a:gd name="T7" fmla="*/ 107 h 488"/>
                <a:gd name="T8" fmla="*/ 416 w 487"/>
                <a:gd name="T9" fmla="*/ 71 h 488"/>
                <a:gd name="T10" fmla="*/ 381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4 w 487"/>
                <a:gd name="T19" fmla="*/ 6 h 488"/>
                <a:gd name="T20" fmla="*/ 149 w 487"/>
                <a:gd name="T21" fmla="*/ 20 h 488"/>
                <a:gd name="T22" fmla="*/ 107 w 487"/>
                <a:gd name="T23" fmla="*/ 41 h 488"/>
                <a:gd name="T24" fmla="*/ 72 w 487"/>
                <a:gd name="T25" fmla="*/ 71 h 488"/>
                <a:gd name="T26" fmla="*/ 42 w 487"/>
                <a:gd name="T27" fmla="*/ 107 h 488"/>
                <a:gd name="T28" fmla="*/ 20 w 487"/>
                <a:gd name="T29" fmla="*/ 148 h 488"/>
                <a:gd name="T30" fmla="*/ 4 w 487"/>
                <a:gd name="T31" fmla="*/ 194 h 488"/>
                <a:gd name="T32" fmla="*/ 0 w 487"/>
                <a:gd name="T33" fmla="*/ 244 h 488"/>
                <a:gd name="T34" fmla="*/ 4 w 487"/>
                <a:gd name="T35" fmla="*/ 293 h 488"/>
                <a:gd name="T36" fmla="*/ 20 w 487"/>
                <a:gd name="T37" fmla="*/ 339 h 488"/>
                <a:gd name="T38" fmla="*/ 42 w 487"/>
                <a:gd name="T39" fmla="*/ 380 h 488"/>
                <a:gd name="T40" fmla="*/ 72 w 487"/>
                <a:gd name="T41" fmla="*/ 416 h 488"/>
                <a:gd name="T42" fmla="*/ 107 w 487"/>
                <a:gd name="T43" fmla="*/ 446 h 488"/>
                <a:gd name="T44" fmla="*/ 149 w 487"/>
                <a:gd name="T45" fmla="*/ 468 h 488"/>
                <a:gd name="T46" fmla="*/ 194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1 w 487"/>
                <a:gd name="T55" fmla="*/ 446 h 488"/>
                <a:gd name="T56" fmla="*/ 416 w 487"/>
                <a:gd name="T57" fmla="*/ 416 h 488"/>
                <a:gd name="T58" fmla="*/ 446 w 487"/>
                <a:gd name="T59" fmla="*/ 380 h 488"/>
                <a:gd name="T60" fmla="*/ 468 w 487"/>
                <a:gd name="T61" fmla="*/ 339 h 488"/>
                <a:gd name="T62" fmla="*/ 482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2" y="194"/>
                  </a:lnTo>
                  <a:lnTo>
                    <a:pt x="468" y="148"/>
                  </a:lnTo>
                  <a:lnTo>
                    <a:pt x="446" y="107"/>
                  </a:lnTo>
                  <a:lnTo>
                    <a:pt x="416" y="71"/>
                  </a:lnTo>
                  <a:lnTo>
                    <a:pt x="381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4" y="6"/>
                  </a:lnTo>
                  <a:lnTo>
                    <a:pt x="149" y="20"/>
                  </a:lnTo>
                  <a:lnTo>
                    <a:pt x="107" y="41"/>
                  </a:lnTo>
                  <a:lnTo>
                    <a:pt x="72" y="71"/>
                  </a:lnTo>
                  <a:lnTo>
                    <a:pt x="42" y="107"/>
                  </a:lnTo>
                  <a:lnTo>
                    <a:pt x="20" y="148"/>
                  </a:lnTo>
                  <a:lnTo>
                    <a:pt x="4" y="194"/>
                  </a:lnTo>
                  <a:lnTo>
                    <a:pt x="0" y="244"/>
                  </a:lnTo>
                  <a:lnTo>
                    <a:pt x="4" y="293"/>
                  </a:lnTo>
                  <a:lnTo>
                    <a:pt x="20" y="339"/>
                  </a:lnTo>
                  <a:lnTo>
                    <a:pt x="42" y="380"/>
                  </a:lnTo>
                  <a:lnTo>
                    <a:pt x="72" y="416"/>
                  </a:lnTo>
                  <a:lnTo>
                    <a:pt x="107" y="446"/>
                  </a:lnTo>
                  <a:lnTo>
                    <a:pt x="149" y="468"/>
                  </a:lnTo>
                  <a:lnTo>
                    <a:pt x="194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1" y="446"/>
                  </a:lnTo>
                  <a:lnTo>
                    <a:pt x="416" y="416"/>
                  </a:lnTo>
                  <a:lnTo>
                    <a:pt x="446" y="380"/>
                  </a:lnTo>
                  <a:lnTo>
                    <a:pt x="468" y="339"/>
                  </a:lnTo>
                  <a:lnTo>
                    <a:pt x="482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3756025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67 w 487"/>
                <a:gd name="T5" fmla="*/ 148 h 488"/>
                <a:gd name="T6" fmla="*/ 445 w 487"/>
                <a:gd name="T7" fmla="*/ 107 h 488"/>
                <a:gd name="T8" fmla="*/ 415 w 487"/>
                <a:gd name="T9" fmla="*/ 71 h 488"/>
                <a:gd name="T10" fmla="*/ 380 w 487"/>
                <a:gd name="T11" fmla="*/ 41 h 488"/>
                <a:gd name="T12" fmla="*/ 338 w 487"/>
                <a:gd name="T13" fmla="*/ 20 h 488"/>
                <a:gd name="T14" fmla="*/ 293 w 487"/>
                <a:gd name="T15" fmla="*/ 6 h 488"/>
                <a:gd name="T16" fmla="*/ 243 w 487"/>
                <a:gd name="T17" fmla="*/ 0 h 488"/>
                <a:gd name="T18" fmla="*/ 194 w 487"/>
                <a:gd name="T19" fmla="*/ 6 h 488"/>
                <a:gd name="T20" fmla="*/ 148 w 487"/>
                <a:gd name="T21" fmla="*/ 20 h 488"/>
                <a:gd name="T22" fmla="*/ 106 w 487"/>
                <a:gd name="T23" fmla="*/ 41 h 488"/>
                <a:gd name="T24" fmla="*/ 71 w 487"/>
                <a:gd name="T25" fmla="*/ 71 h 488"/>
                <a:gd name="T26" fmla="*/ 41 w 487"/>
                <a:gd name="T27" fmla="*/ 107 h 488"/>
                <a:gd name="T28" fmla="*/ 19 w 487"/>
                <a:gd name="T29" fmla="*/ 148 h 488"/>
                <a:gd name="T30" fmla="*/ 5 w 487"/>
                <a:gd name="T31" fmla="*/ 194 h 488"/>
                <a:gd name="T32" fmla="*/ 0 w 487"/>
                <a:gd name="T33" fmla="*/ 244 h 488"/>
                <a:gd name="T34" fmla="*/ 5 w 487"/>
                <a:gd name="T35" fmla="*/ 293 h 488"/>
                <a:gd name="T36" fmla="*/ 19 w 487"/>
                <a:gd name="T37" fmla="*/ 339 h 488"/>
                <a:gd name="T38" fmla="*/ 41 w 487"/>
                <a:gd name="T39" fmla="*/ 380 h 488"/>
                <a:gd name="T40" fmla="*/ 71 w 487"/>
                <a:gd name="T41" fmla="*/ 416 h 488"/>
                <a:gd name="T42" fmla="*/ 106 w 487"/>
                <a:gd name="T43" fmla="*/ 446 h 488"/>
                <a:gd name="T44" fmla="*/ 148 w 487"/>
                <a:gd name="T45" fmla="*/ 468 h 488"/>
                <a:gd name="T46" fmla="*/ 194 w 487"/>
                <a:gd name="T47" fmla="*/ 484 h 488"/>
                <a:gd name="T48" fmla="*/ 243 w 487"/>
                <a:gd name="T49" fmla="*/ 488 h 488"/>
                <a:gd name="T50" fmla="*/ 293 w 487"/>
                <a:gd name="T51" fmla="*/ 484 h 488"/>
                <a:gd name="T52" fmla="*/ 338 w 487"/>
                <a:gd name="T53" fmla="*/ 468 h 488"/>
                <a:gd name="T54" fmla="*/ 380 w 487"/>
                <a:gd name="T55" fmla="*/ 446 h 488"/>
                <a:gd name="T56" fmla="*/ 415 w 487"/>
                <a:gd name="T57" fmla="*/ 416 h 488"/>
                <a:gd name="T58" fmla="*/ 445 w 487"/>
                <a:gd name="T59" fmla="*/ 380 h 488"/>
                <a:gd name="T60" fmla="*/ 467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67" y="148"/>
                  </a:lnTo>
                  <a:lnTo>
                    <a:pt x="445" y="107"/>
                  </a:lnTo>
                  <a:lnTo>
                    <a:pt x="415" y="71"/>
                  </a:lnTo>
                  <a:lnTo>
                    <a:pt x="380" y="41"/>
                  </a:lnTo>
                  <a:lnTo>
                    <a:pt x="338" y="20"/>
                  </a:lnTo>
                  <a:lnTo>
                    <a:pt x="293" y="6"/>
                  </a:lnTo>
                  <a:lnTo>
                    <a:pt x="243" y="0"/>
                  </a:lnTo>
                  <a:lnTo>
                    <a:pt x="194" y="6"/>
                  </a:lnTo>
                  <a:lnTo>
                    <a:pt x="148" y="20"/>
                  </a:lnTo>
                  <a:lnTo>
                    <a:pt x="106" y="41"/>
                  </a:lnTo>
                  <a:lnTo>
                    <a:pt x="71" y="71"/>
                  </a:lnTo>
                  <a:lnTo>
                    <a:pt x="41" y="107"/>
                  </a:lnTo>
                  <a:lnTo>
                    <a:pt x="19" y="148"/>
                  </a:lnTo>
                  <a:lnTo>
                    <a:pt x="5" y="194"/>
                  </a:lnTo>
                  <a:lnTo>
                    <a:pt x="0" y="244"/>
                  </a:lnTo>
                  <a:lnTo>
                    <a:pt x="5" y="293"/>
                  </a:lnTo>
                  <a:lnTo>
                    <a:pt x="19" y="339"/>
                  </a:lnTo>
                  <a:lnTo>
                    <a:pt x="41" y="380"/>
                  </a:lnTo>
                  <a:lnTo>
                    <a:pt x="71" y="416"/>
                  </a:lnTo>
                  <a:lnTo>
                    <a:pt x="106" y="446"/>
                  </a:lnTo>
                  <a:lnTo>
                    <a:pt x="148" y="468"/>
                  </a:lnTo>
                  <a:lnTo>
                    <a:pt x="194" y="484"/>
                  </a:lnTo>
                  <a:lnTo>
                    <a:pt x="243" y="488"/>
                  </a:lnTo>
                  <a:lnTo>
                    <a:pt x="293" y="484"/>
                  </a:lnTo>
                  <a:lnTo>
                    <a:pt x="338" y="468"/>
                  </a:lnTo>
                  <a:lnTo>
                    <a:pt x="380" y="446"/>
                  </a:lnTo>
                  <a:lnTo>
                    <a:pt x="415" y="416"/>
                  </a:lnTo>
                  <a:lnTo>
                    <a:pt x="445" y="380"/>
                  </a:lnTo>
                  <a:lnTo>
                    <a:pt x="467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756025" y="1236663"/>
            <a:ext cx="1970087" cy="387350"/>
            <a:chOff x="3756025" y="1236663"/>
            <a:chExt cx="1970087" cy="387350"/>
          </a:xfrm>
          <a:solidFill>
            <a:srgbClr val="99CCFF"/>
          </a:solidFill>
        </p:grpSpPr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5340350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2 w 487"/>
                <a:gd name="T3" fmla="*/ 194 h 488"/>
                <a:gd name="T4" fmla="*/ 468 w 487"/>
                <a:gd name="T5" fmla="*/ 148 h 488"/>
                <a:gd name="T6" fmla="*/ 446 w 487"/>
                <a:gd name="T7" fmla="*/ 107 h 488"/>
                <a:gd name="T8" fmla="*/ 416 w 487"/>
                <a:gd name="T9" fmla="*/ 71 h 488"/>
                <a:gd name="T10" fmla="*/ 381 w 487"/>
                <a:gd name="T11" fmla="*/ 41 h 488"/>
                <a:gd name="T12" fmla="*/ 339 w 487"/>
                <a:gd name="T13" fmla="*/ 20 h 488"/>
                <a:gd name="T14" fmla="*/ 293 w 487"/>
                <a:gd name="T15" fmla="*/ 6 h 488"/>
                <a:gd name="T16" fmla="*/ 244 w 487"/>
                <a:gd name="T17" fmla="*/ 0 h 488"/>
                <a:gd name="T18" fmla="*/ 194 w 487"/>
                <a:gd name="T19" fmla="*/ 6 h 488"/>
                <a:gd name="T20" fmla="*/ 149 w 487"/>
                <a:gd name="T21" fmla="*/ 20 h 488"/>
                <a:gd name="T22" fmla="*/ 107 w 487"/>
                <a:gd name="T23" fmla="*/ 41 h 488"/>
                <a:gd name="T24" fmla="*/ 72 w 487"/>
                <a:gd name="T25" fmla="*/ 71 h 488"/>
                <a:gd name="T26" fmla="*/ 42 w 487"/>
                <a:gd name="T27" fmla="*/ 107 h 488"/>
                <a:gd name="T28" fmla="*/ 20 w 487"/>
                <a:gd name="T29" fmla="*/ 148 h 488"/>
                <a:gd name="T30" fmla="*/ 4 w 487"/>
                <a:gd name="T31" fmla="*/ 194 h 488"/>
                <a:gd name="T32" fmla="*/ 0 w 487"/>
                <a:gd name="T33" fmla="*/ 244 h 488"/>
                <a:gd name="T34" fmla="*/ 4 w 487"/>
                <a:gd name="T35" fmla="*/ 293 h 488"/>
                <a:gd name="T36" fmla="*/ 20 w 487"/>
                <a:gd name="T37" fmla="*/ 339 h 488"/>
                <a:gd name="T38" fmla="*/ 42 w 487"/>
                <a:gd name="T39" fmla="*/ 380 h 488"/>
                <a:gd name="T40" fmla="*/ 72 w 487"/>
                <a:gd name="T41" fmla="*/ 416 h 488"/>
                <a:gd name="T42" fmla="*/ 107 w 487"/>
                <a:gd name="T43" fmla="*/ 446 h 488"/>
                <a:gd name="T44" fmla="*/ 149 w 487"/>
                <a:gd name="T45" fmla="*/ 468 h 488"/>
                <a:gd name="T46" fmla="*/ 194 w 487"/>
                <a:gd name="T47" fmla="*/ 484 h 488"/>
                <a:gd name="T48" fmla="*/ 244 w 487"/>
                <a:gd name="T49" fmla="*/ 488 h 488"/>
                <a:gd name="T50" fmla="*/ 293 w 487"/>
                <a:gd name="T51" fmla="*/ 484 h 488"/>
                <a:gd name="T52" fmla="*/ 339 w 487"/>
                <a:gd name="T53" fmla="*/ 468 h 488"/>
                <a:gd name="T54" fmla="*/ 381 w 487"/>
                <a:gd name="T55" fmla="*/ 446 h 488"/>
                <a:gd name="T56" fmla="*/ 416 w 487"/>
                <a:gd name="T57" fmla="*/ 416 h 488"/>
                <a:gd name="T58" fmla="*/ 446 w 487"/>
                <a:gd name="T59" fmla="*/ 380 h 488"/>
                <a:gd name="T60" fmla="*/ 468 w 487"/>
                <a:gd name="T61" fmla="*/ 339 h 488"/>
                <a:gd name="T62" fmla="*/ 482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2" y="194"/>
                  </a:lnTo>
                  <a:lnTo>
                    <a:pt x="468" y="148"/>
                  </a:lnTo>
                  <a:lnTo>
                    <a:pt x="446" y="107"/>
                  </a:lnTo>
                  <a:lnTo>
                    <a:pt x="416" y="71"/>
                  </a:lnTo>
                  <a:lnTo>
                    <a:pt x="381" y="41"/>
                  </a:lnTo>
                  <a:lnTo>
                    <a:pt x="339" y="20"/>
                  </a:lnTo>
                  <a:lnTo>
                    <a:pt x="293" y="6"/>
                  </a:lnTo>
                  <a:lnTo>
                    <a:pt x="244" y="0"/>
                  </a:lnTo>
                  <a:lnTo>
                    <a:pt x="194" y="6"/>
                  </a:lnTo>
                  <a:lnTo>
                    <a:pt x="149" y="20"/>
                  </a:lnTo>
                  <a:lnTo>
                    <a:pt x="107" y="41"/>
                  </a:lnTo>
                  <a:lnTo>
                    <a:pt x="72" y="71"/>
                  </a:lnTo>
                  <a:lnTo>
                    <a:pt x="42" y="107"/>
                  </a:lnTo>
                  <a:lnTo>
                    <a:pt x="20" y="148"/>
                  </a:lnTo>
                  <a:lnTo>
                    <a:pt x="4" y="194"/>
                  </a:lnTo>
                  <a:lnTo>
                    <a:pt x="0" y="244"/>
                  </a:lnTo>
                  <a:lnTo>
                    <a:pt x="4" y="293"/>
                  </a:lnTo>
                  <a:lnTo>
                    <a:pt x="20" y="339"/>
                  </a:lnTo>
                  <a:lnTo>
                    <a:pt x="42" y="380"/>
                  </a:lnTo>
                  <a:lnTo>
                    <a:pt x="72" y="416"/>
                  </a:lnTo>
                  <a:lnTo>
                    <a:pt x="107" y="446"/>
                  </a:lnTo>
                  <a:lnTo>
                    <a:pt x="149" y="468"/>
                  </a:lnTo>
                  <a:lnTo>
                    <a:pt x="194" y="484"/>
                  </a:lnTo>
                  <a:lnTo>
                    <a:pt x="244" y="488"/>
                  </a:lnTo>
                  <a:lnTo>
                    <a:pt x="293" y="484"/>
                  </a:lnTo>
                  <a:lnTo>
                    <a:pt x="339" y="468"/>
                  </a:lnTo>
                  <a:lnTo>
                    <a:pt x="381" y="446"/>
                  </a:lnTo>
                  <a:lnTo>
                    <a:pt x="416" y="416"/>
                  </a:lnTo>
                  <a:lnTo>
                    <a:pt x="446" y="380"/>
                  </a:lnTo>
                  <a:lnTo>
                    <a:pt x="468" y="339"/>
                  </a:lnTo>
                  <a:lnTo>
                    <a:pt x="482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3756025" y="1236663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3 w 487"/>
                <a:gd name="T3" fmla="*/ 194 h 488"/>
                <a:gd name="T4" fmla="*/ 467 w 487"/>
                <a:gd name="T5" fmla="*/ 148 h 488"/>
                <a:gd name="T6" fmla="*/ 445 w 487"/>
                <a:gd name="T7" fmla="*/ 107 h 488"/>
                <a:gd name="T8" fmla="*/ 415 w 487"/>
                <a:gd name="T9" fmla="*/ 71 h 488"/>
                <a:gd name="T10" fmla="*/ 380 w 487"/>
                <a:gd name="T11" fmla="*/ 41 h 488"/>
                <a:gd name="T12" fmla="*/ 338 w 487"/>
                <a:gd name="T13" fmla="*/ 20 h 488"/>
                <a:gd name="T14" fmla="*/ 293 w 487"/>
                <a:gd name="T15" fmla="*/ 6 h 488"/>
                <a:gd name="T16" fmla="*/ 243 w 487"/>
                <a:gd name="T17" fmla="*/ 0 h 488"/>
                <a:gd name="T18" fmla="*/ 194 w 487"/>
                <a:gd name="T19" fmla="*/ 6 h 488"/>
                <a:gd name="T20" fmla="*/ 148 w 487"/>
                <a:gd name="T21" fmla="*/ 20 h 488"/>
                <a:gd name="T22" fmla="*/ 106 w 487"/>
                <a:gd name="T23" fmla="*/ 41 h 488"/>
                <a:gd name="T24" fmla="*/ 71 w 487"/>
                <a:gd name="T25" fmla="*/ 71 h 488"/>
                <a:gd name="T26" fmla="*/ 41 w 487"/>
                <a:gd name="T27" fmla="*/ 107 h 488"/>
                <a:gd name="T28" fmla="*/ 19 w 487"/>
                <a:gd name="T29" fmla="*/ 148 h 488"/>
                <a:gd name="T30" fmla="*/ 5 w 487"/>
                <a:gd name="T31" fmla="*/ 194 h 488"/>
                <a:gd name="T32" fmla="*/ 0 w 487"/>
                <a:gd name="T33" fmla="*/ 244 h 488"/>
                <a:gd name="T34" fmla="*/ 5 w 487"/>
                <a:gd name="T35" fmla="*/ 293 h 488"/>
                <a:gd name="T36" fmla="*/ 19 w 487"/>
                <a:gd name="T37" fmla="*/ 339 h 488"/>
                <a:gd name="T38" fmla="*/ 41 w 487"/>
                <a:gd name="T39" fmla="*/ 380 h 488"/>
                <a:gd name="T40" fmla="*/ 71 w 487"/>
                <a:gd name="T41" fmla="*/ 416 h 488"/>
                <a:gd name="T42" fmla="*/ 106 w 487"/>
                <a:gd name="T43" fmla="*/ 446 h 488"/>
                <a:gd name="T44" fmla="*/ 148 w 487"/>
                <a:gd name="T45" fmla="*/ 468 h 488"/>
                <a:gd name="T46" fmla="*/ 194 w 487"/>
                <a:gd name="T47" fmla="*/ 484 h 488"/>
                <a:gd name="T48" fmla="*/ 243 w 487"/>
                <a:gd name="T49" fmla="*/ 488 h 488"/>
                <a:gd name="T50" fmla="*/ 293 w 487"/>
                <a:gd name="T51" fmla="*/ 484 h 488"/>
                <a:gd name="T52" fmla="*/ 338 w 487"/>
                <a:gd name="T53" fmla="*/ 468 h 488"/>
                <a:gd name="T54" fmla="*/ 380 w 487"/>
                <a:gd name="T55" fmla="*/ 446 h 488"/>
                <a:gd name="T56" fmla="*/ 415 w 487"/>
                <a:gd name="T57" fmla="*/ 416 h 488"/>
                <a:gd name="T58" fmla="*/ 445 w 487"/>
                <a:gd name="T59" fmla="*/ 380 h 488"/>
                <a:gd name="T60" fmla="*/ 467 w 487"/>
                <a:gd name="T61" fmla="*/ 339 h 488"/>
                <a:gd name="T62" fmla="*/ 483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3" y="194"/>
                  </a:lnTo>
                  <a:lnTo>
                    <a:pt x="467" y="148"/>
                  </a:lnTo>
                  <a:lnTo>
                    <a:pt x="445" y="107"/>
                  </a:lnTo>
                  <a:lnTo>
                    <a:pt x="415" y="71"/>
                  </a:lnTo>
                  <a:lnTo>
                    <a:pt x="380" y="41"/>
                  </a:lnTo>
                  <a:lnTo>
                    <a:pt x="338" y="20"/>
                  </a:lnTo>
                  <a:lnTo>
                    <a:pt x="293" y="6"/>
                  </a:lnTo>
                  <a:lnTo>
                    <a:pt x="243" y="0"/>
                  </a:lnTo>
                  <a:lnTo>
                    <a:pt x="194" y="6"/>
                  </a:lnTo>
                  <a:lnTo>
                    <a:pt x="148" y="20"/>
                  </a:lnTo>
                  <a:lnTo>
                    <a:pt x="106" y="41"/>
                  </a:lnTo>
                  <a:lnTo>
                    <a:pt x="71" y="71"/>
                  </a:lnTo>
                  <a:lnTo>
                    <a:pt x="41" y="107"/>
                  </a:lnTo>
                  <a:lnTo>
                    <a:pt x="19" y="148"/>
                  </a:lnTo>
                  <a:lnTo>
                    <a:pt x="5" y="194"/>
                  </a:lnTo>
                  <a:lnTo>
                    <a:pt x="0" y="244"/>
                  </a:lnTo>
                  <a:lnTo>
                    <a:pt x="5" y="293"/>
                  </a:lnTo>
                  <a:lnTo>
                    <a:pt x="19" y="339"/>
                  </a:lnTo>
                  <a:lnTo>
                    <a:pt x="41" y="380"/>
                  </a:lnTo>
                  <a:lnTo>
                    <a:pt x="71" y="416"/>
                  </a:lnTo>
                  <a:lnTo>
                    <a:pt x="106" y="446"/>
                  </a:lnTo>
                  <a:lnTo>
                    <a:pt x="148" y="468"/>
                  </a:lnTo>
                  <a:lnTo>
                    <a:pt x="194" y="484"/>
                  </a:lnTo>
                  <a:lnTo>
                    <a:pt x="243" y="488"/>
                  </a:lnTo>
                  <a:lnTo>
                    <a:pt x="293" y="484"/>
                  </a:lnTo>
                  <a:lnTo>
                    <a:pt x="338" y="468"/>
                  </a:lnTo>
                  <a:lnTo>
                    <a:pt x="380" y="446"/>
                  </a:lnTo>
                  <a:lnTo>
                    <a:pt x="415" y="416"/>
                  </a:lnTo>
                  <a:lnTo>
                    <a:pt x="445" y="380"/>
                  </a:lnTo>
                  <a:lnTo>
                    <a:pt x="467" y="339"/>
                  </a:lnTo>
                  <a:lnTo>
                    <a:pt x="483" y="293"/>
                  </a:lnTo>
                  <a:lnTo>
                    <a:pt x="487" y="244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Freeform 65"/>
          <p:cNvSpPr/>
          <p:nvPr/>
        </p:nvSpPr>
        <p:spPr>
          <a:xfrm>
            <a:off x="4263941" y="4392585"/>
            <a:ext cx="1187474" cy="117504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000"/>
              <a:gd name="connsiteY0" fmla="*/ 1438 h 11657"/>
              <a:gd name="connsiteX1" fmla="*/ 5219 w 10000"/>
              <a:gd name="connsiteY1" fmla="*/ 11657 h 11657"/>
              <a:gd name="connsiteX2" fmla="*/ 10000 w 10000"/>
              <a:gd name="connsiteY2" fmla="*/ 2105 h 11657"/>
              <a:gd name="connsiteX0" fmla="*/ 0 w 10000"/>
              <a:gd name="connsiteY0" fmla="*/ 1438 h 11659"/>
              <a:gd name="connsiteX1" fmla="*/ 5219 w 10000"/>
              <a:gd name="connsiteY1" fmla="*/ 11657 h 11659"/>
              <a:gd name="connsiteX2" fmla="*/ 10000 w 10000"/>
              <a:gd name="connsiteY2" fmla="*/ 2105 h 11659"/>
              <a:gd name="connsiteX0" fmla="*/ 0 w 10000"/>
              <a:gd name="connsiteY0" fmla="*/ 0 h 10221"/>
              <a:gd name="connsiteX1" fmla="*/ 5219 w 10000"/>
              <a:gd name="connsiteY1" fmla="*/ 10219 h 10221"/>
              <a:gd name="connsiteX2" fmla="*/ 10000 w 10000"/>
              <a:gd name="connsiteY2" fmla="*/ 667 h 10221"/>
              <a:gd name="connsiteX0" fmla="*/ 0 w 10109"/>
              <a:gd name="connsiteY0" fmla="*/ 0 h 12478"/>
              <a:gd name="connsiteX1" fmla="*/ 5328 w 10109"/>
              <a:gd name="connsiteY1" fmla="*/ 12440 h 12478"/>
              <a:gd name="connsiteX2" fmla="*/ 10109 w 10109"/>
              <a:gd name="connsiteY2" fmla="*/ 2888 h 12478"/>
              <a:gd name="connsiteX0" fmla="*/ 0 w 10218"/>
              <a:gd name="connsiteY0" fmla="*/ 0 h 12441"/>
              <a:gd name="connsiteX1" fmla="*/ 5328 w 10218"/>
              <a:gd name="connsiteY1" fmla="*/ 12440 h 12441"/>
              <a:gd name="connsiteX2" fmla="*/ 10218 w 10218"/>
              <a:gd name="connsiteY2" fmla="*/ 667 h 12441"/>
              <a:gd name="connsiteX0" fmla="*/ 0 w 10218"/>
              <a:gd name="connsiteY0" fmla="*/ 0 h 8223"/>
              <a:gd name="connsiteX1" fmla="*/ 5383 w 10218"/>
              <a:gd name="connsiteY1" fmla="*/ 8219 h 8223"/>
              <a:gd name="connsiteX2" fmla="*/ 10218 w 10218"/>
              <a:gd name="connsiteY2" fmla="*/ 667 h 8223"/>
              <a:gd name="connsiteX0" fmla="*/ 0 w 10000"/>
              <a:gd name="connsiteY0" fmla="*/ 0 h 9998"/>
              <a:gd name="connsiteX1" fmla="*/ 5268 w 10000"/>
              <a:gd name="connsiteY1" fmla="*/ 9995 h 9998"/>
              <a:gd name="connsiteX2" fmla="*/ 10000 w 10000"/>
              <a:gd name="connsiteY2" fmla="*/ 811 h 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8">
                <a:moveTo>
                  <a:pt x="0" y="0"/>
                </a:moveTo>
                <a:cubicBezTo>
                  <a:pt x="2281" y="5313"/>
                  <a:pt x="3601" y="9860"/>
                  <a:pt x="5268" y="9995"/>
                </a:cubicBezTo>
                <a:cubicBezTo>
                  <a:pt x="6935" y="10130"/>
                  <a:pt x="7906" y="6663"/>
                  <a:pt x="10000" y="81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 flipH="1" flipV="1">
            <a:off x="5810250" y="4483100"/>
            <a:ext cx="628650" cy="420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H="1">
            <a:off x="3278188" y="4483100"/>
            <a:ext cx="628650" cy="420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H="1">
            <a:off x="2674938" y="5962650"/>
            <a:ext cx="8826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2590800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V="1">
            <a:off x="6075363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 flipH="1">
            <a:off x="6159500" y="5962650"/>
            <a:ext cx="88265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173288" y="28225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7 w 485"/>
              <a:gd name="T5" fmla="*/ 149 h 488"/>
              <a:gd name="T6" fmla="*/ 443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6 w 485"/>
              <a:gd name="T13" fmla="*/ 20 h 488"/>
              <a:gd name="T14" fmla="*/ 291 w 485"/>
              <a:gd name="T15" fmla="*/ 4 h 488"/>
              <a:gd name="T16" fmla="*/ 243 w 485"/>
              <a:gd name="T17" fmla="*/ 0 h 488"/>
              <a:gd name="T18" fmla="*/ 194 w 485"/>
              <a:gd name="T19" fmla="*/ 4 h 488"/>
              <a:gd name="T20" fmla="*/ 148 w 485"/>
              <a:gd name="T21" fmla="*/ 20 h 488"/>
              <a:gd name="T22" fmla="*/ 107 w 485"/>
              <a:gd name="T23" fmla="*/ 42 h 488"/>
              <a:gd name="T24" fmla="*/ 71 w 485"/>
              <a:gd name="T25" fmla="*/ 72 h 488"/>
              <a:gd name="T26" fmla="*/ 41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1 w 485"/>
              <a:gd name="T39" fmla="*/ 381 h 488"/>
              <a:gd name="T40" fmla="*/ 71 w 485"/>
              <a:gd name="T41" fmla="*/ 417 h 488"/>
              <a:gd name="T42" fmla="*/ 107 w 485"/>
              <a:gd name="T43" fmla="*/ 447 h 488"/>
              <a:gd name="T44" fmla="*/ 148 w 485"/>
              <a:gd name="T45" fmla="*/ 468 h 488"/>
              <a:gd name="T46" fmla="*/ 194 w 485"/>
              <a:gd name="T47" fmla="*/ 482 h 488"/>
              <a:gd name="T48" fmla="*/ 243 w 485"/>
              <a:gd name="T49" fmla="*/ 488 h 488"/>
              <a:gd name="T50" fmla="*/ 291 w 485"/>
              <a:gd name="T51" fmla="*/ 482 h 488"/>
              <a:gd name="T52" fmla="*/ 336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3 w 485"/>
              <a:gd name="T59" fmla="*/ 381 h 488"/>
              <a:gd name="T60" fmla="*/ 467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3" y="108"/>
                </a:lnTo>
                <a:lnTo>
                  <a:pt x="414" y="72"/>
                </a:lnTo>
                <a:lnTo>
                  <a:pt x="378" y="42"/>
                </a:lnTo>
                <a:lnTo>
                  <a:pt x="336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7" y="42"/>
                </a:lnTo>
                <a:lnTo>
                  <a:pt x="71" y="72"/>
                </a:lnTo>
                <a:lnTo>
                  <a:pt x="41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1" y="381"/>
                </a:lnTo>
                <a:lnTo>
                  <a:pt x="71" y="417"/>
                </a:lnTo>
                <a:lnTo>
                  <a:pt x="107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6" y="468"/>
                </a:lnTo>
                <a:lnTo>
                  <a:pt x="378" y="447"/>
                </a:lnTo>
                <a:lnTo>
                  <a:pt x="414" y="417"/>
                </a:lnTo>
                <a:lnTo>
                  <a:pt x="443" y="381"/>
                </a:lnTo>
                <a:lnTo>
                  <a:pt x="467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440113" y="28225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5 h 488"/>
              <a:gd name="T4" fmla="*/ 467 w 487"/>
              <a:gd name="T5" fmla="*/ 149 h 488"/>
              <a:gd name="T6" fmla="*/ 445 w 487"/>
              <a:gd name="T7" fmla="*/ 108 h 488"/>
              <a:gd name="T8" fmla="*/ 415 w 487"/>
              <a:gd name="T9" fmla="*/ 72 h 488"/>
              <a:gd name="T10" fmla="*/ 378 w 487"/>
              <a:gd name="T11" fmla="*/ 42 h 488"/>
              <a:gd name="T12" fmla="*/ 338 w 487"/>
              <a:gd name="T13" fmla="*/ 20 h 488"/>
              <a:gd name="T14" fmla="*/ 291 w 487"/>
              <a:gd name="T15" fmla="*/ 4 h 488"/>
              <a:gd name="T16" fmla="*/ 243 w 487"/>
              <a:gd name="T17" fmla="*/ 0 h 488"/>
              <a:gd name="T18" fmla="*/ 194 w 487"/>
              <a:gd name="T19" fmla="*/ 4 h 488"/>
              <a:gd name="T20" fmla="*/ 148 w 487"/>
              <a:gd name="T21" fmla="*/ 20 h 488"/>
              <a:gd name="T22" fmla="*/ 106 w 487"/>
              <a:gd name="T23" fmla="*/ 42 h 488"/>
              <a:gd name="T24" fmla="*/ 71 w 487"/>
              <a:gd name="T25" fmla="*/ 72 h 488"/>
              <a:gd name="T26" fmla="*/ 41 w 487"/>
              <a:gd name="T27" fmla="*/ 108 h 488"/>
              <a:gd name="T28" fmla="*/ 17 w 487"/>
              <a:gd name="T29" fmla="*/ 149 h 488"/>
              <a:gd name="T30" fmla="*/ 4 w 487"/>
              <a:gd name="T31" fmla="*/ 195 h 488"/>
              <a:gd name="T32" fmla="*/ 0 w 487"/>
              <a:gd name="T33" fmla="*/ 244 h 488"/>
              <a:gd name="T34" fmla="*/ 4 w 487"/>
              <a:gd name="T35" fmla="*/ 294 h 488"/>
              <a:gd name="T36" fmla="*/ 17 w 487"/>
              <a:gd name="T37" fmla="*/ 340 h 488"/>
              <a:gd name="T38" fmla="*/ 41 w 487"/>
              <a:gd name="T39" fmla="*/ 381 h 488"/>
              <a:gd name="T40" fmla="*/ 71 w 487"/>
              <a:gd name="T41" fmla="*/ 417 h 488"/>
              <a:gd name="T42" fmla="*/ 106 w 487"/>
              <a:gd name="T43" fmla="*/ 447 h 488"/>
              <a:gd name="T44" fmla="*/ 148 w 487"/>
              <a:gd name="T45" fmla="*/ 468 h 488"/>
              <a:gd name="T46" fmla="*/ 194 w 487"/>
              <a:gd name="T47" fmla="*/ 482 h 488"/>
              <a:gd name="T48" fmla="*/ 243 w 487"/>
              <a:gd name="T49" fmla="*/ 488 h 488"/>
              <a:gd name="T50" fmla="*/ 291 w 487"/>
              <a:gd name="T51" fmla="*/ 482 h 488"/>
              <a:gd name="T52" fmla="*/ 338 w 487"/>
              <a:gd name="T53" fmla="*/ 468 h 488"/>
              <a:gd name="T54" fmla="*/ 378 w 487"/>
              <a:gd name="T55" fmla="*/ 447 h 488"/>
              <a:gd name="T56" fmla="*/ 415 w 487"/>
              <a:gd name="T57" fmla="*/ 417 h 488"/>
              <a:gd name="T58" fmla="*/ 445 w 487"/>
              <a:gd name="T59" fmla="*/ 381 h 488"/>
              <a:gd name="T60" fmla="*/ 467 w 487"/>
              <a:gd name="T61" fmla="*/ 340 h 488"/>
              <a:gd name="T62" fmla="*/ 481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5" y="108"/>
                </a:lnTo>
                <a:lnTo>
                  <a:pt x="415" y="72"/>
                </a:lnTo>
                <a:lnTo>
                  <a:pt x="378" y="42"/>
                </a:lnTo>
                <a:lnTo>
                  <a:pt x="338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6" y="42"/>
                </a:lnTo>
                <a:lnTo>
                  <a:pt x="71" y="72"/>
                </a:lnTo>
                <a:lnTo>
                  <a:pt x="41" y="108"/>
                </a:lnTo>
                <a:lnTo>
                  <a:pt x="17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7" y="340"/>
                </a:lnTo>
                <a:lnTo>
                  <a:pt x="41" y="381"/>
                </a:lnTo>
                <a:lnTo>
                  <a:pt x="71" y="417"/>
                </a:lnTo>
                <a:lnTo>
                  <a:pt x="106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8" y="468"/>
                </a:lnTo>
                <a:lnTo>
                  <a:pt x="378" y="447"/>
                </a:lnTo>
                <a:lnTo>
                  <a:pt x="415" y="417"/>
                </a:lnTo>
                <a:lnTo>
                  <a:pt x="445" y="381"/>
                </a:lnTo>
                <a:lnTo>
                  <a:pt x="467" y="340"/>
                </a:lnTo>
                <a:lnTo>
                  <a:pt x="481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806700" y="18700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4 h 488"/>
              <a:gd name="T4" fmla="*/ 467 w 487"/>
              <a:gd name="T5" fmla="*/ 149 h 488"/>
              <a:gd name="T6" fmla="*/ 445 w 487"/>
              <a:gd name="T7" fmla="*/ 109 h 488"/>
              <a:gd name="T8" fmla="*/ 415 w 487"/>
              <a:gd name="T9" fmla="*/ 71 h 488"/>
              <a:gd name="T10" fmla="*/ 378 w 487"/>
              <a:gd name="T11" fmla="*/ 41 h 488"/>
              <a:gd name="T12" fmla="*/ 336 w 487"/>
              <a:gd name="T13" fmla="*/ 20 h 488"/>
              <a:gd name="T14" fmla="*/ 291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7 w 487"/>
              <a:gd name="T23" fmla="*/ 41 h 488"/>
              <a:gd name="T24" fmla="*/ 71 w 487"/>
              <a:gd name="T25" fmla="*/ 71 h 488"/>
              <a:gd name="T26" fmla="*/ 41 w 487"/>
              <a:gd name="T27" fmla="*/ 109 h 488"/>
              <a:gd name="T28" fmla="*/ 17 w 487"/>
              <a:gd name="T29" fmla="*/ 149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17 w 487"/>
              <a:gd name="T37" fmla="*/ 339 h 488"/>
              <a:gd name="T38" fmla="*/ 41 w 487"/>
              <a:gd name="T39" fmla="*/ 381 h 488"/>
              <a:gd name="T40" fmla="*/ 71 w 487"/>
              <a:gd name="T41" fmla="*/ 416 h 488"/>
              <a:gd name="T42" fmla="*/ 107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1 w 487"/>
              <a:gd name="T51" fmla="*/ 484 h 488"/>
              <a:gd name="T52" fmla="*/ 336 w 487"/>
              <a:gd name="T53" fmla="*/ 468 h 488"/>
              <a:gd name="T54" fmla="*/ 378 w 487"/>
              <a:gd name="T55" fmla="*/ 446 h 488"/>
              <a:gd name="T56" fmla="*/ 415 w 487"/>
              <a:gd name="T57" fmla="*/ 416 h 488"/>
              <a:gd name="T58" fmla="*/ 445 w 487"/>
              <a:gd name="T59" fmla="*/ 381 h 488"/>
              <a:gd name="T60" fmla="*/ 467 w 487"/>
              <a:gd name="T61" fmla="*/ 339 h 488"/>
              <a:gd name="T62" fmla="*/ 481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4"/>
                </a:lnTo>
                <a:lnTo>
                  <a:pt x="467" y="149"/>
                </a:lnTo>
                <a:lnTo>
                  <a:pt x="445" y="109"/>
                </a:lnTo>
                <a:lnTo>
                  <a:pt x="415" y="71"/>
                </a:lnTo>
                <a:lnTo>
                  <a:pt x="378" y="41"/>
                </a:lnTo>
                <a:lnTo>
                  <a:pt x="336" y="20"/>
                </a:lnTo>
                <a:lnTo>
                  <a:pt x="291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7" y="41"/>
                </a:lnTo>
                <a:lnTo>
                  <a:pt x="71" y="71"/>
                </a:lnTo>
                <a:lnTo>
                  <a:pt x="41" y="109"/>
                </a:lnTo>
                <a:lnTo>
                  <a:pt x="17" y="149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17" y="339"/>
                </a:lnTo>
                <a:lnTo>
                  <a:pt x="41" y="381"/>
                </a:lnTo>
                <a:lnTo>
                  <a:pt x="71" y="416"/>
                </a:lnTo>
                <a:lnTo>
                  <a:pt x="107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1" y="484"/>
                </a:lnTo>
                <a:lnTo>
                  <a:pt x="336" y="468"/>
                </a:lnTo>
                <a:lnTo>
                  <a:pt x="378" y="446"/>
                </a:lnTo>
                <a:lnTo>
                  <a:pt x="415" y="416"/>
                </a:lnTo>
                <a:lnTo>
                  <a:pt x="445" y="381"/>
                </a:lnTo>
                <a:lnTo>
                  <a:pt x="467" y="339"/>
                </a:lnTo>
                <a:lnTo>
                  <a:pt x="481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591300" y="2225675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6042025" y="3016250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4" name="Group 113"/>
          <p:cNvGrpSpPr/>
          <p:nvPr/>
        </p:nvGrpSpPr>
        <p:grpSpPr>
          <a:xfrm>
            <a:off x="2173288" y="1870075"/>
            <a:ext cx="1652587" cy="1339850"/>
            <a:chOff x="2173288" y="1870075"/>
            <a:chExt cx="1652587" cy="1339850"/>
          </a:xfrm>
        </p:grpSpPr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2173288" y="2822575"/>
              <a:ext cx="384175" cy="387350"/>
            </a:xfrm>
            <a:custGeom>
              <a:avLst/>
              <a:gdLst>
                <a:gd name="T0" fmla="*/ 485 w 485"/>
                <a:gd name="T1" fmla="*/ 244 h 488"/>
                <a:gd name="T2" fmla="*/ 481 w 485"/>
                <a:gd name="T3" fmla="*/ 195 h 488"/>
                <a:gd name="T4" fmla="*/ 467 w 485"/>
                <a:gd name="T5" fmla="*/ 149 h 488"/>
                <a:gd name="T6" fmla="*/ 443 w 485"/>
                <a:gd name="T7" fmla="*/ 108 h 488"/>
                <a:gd name="T8" fmla="*/ 414 w 485"/>
                <a:gd name="T9" fmla="*/ 72 h 488"/>
                <a:gd name="T10" fmla="*/ 378 w 485"/>
                <a:gd name="T11" fmla="*/ 42 h 488"/>
                <a:gd name="T12" fmla="*/ 336 w 485"/>
                <a:gd name="T13" fmla="*/ 20 h 488"/>
                <a:gd name="T14" fmla="*/ 291 w 485"/>
                <a:gd name="T15" fmla="*/ 4 h 488"/>
                <a:gd name="T16" fmla="*/ 243 w 485"/>
                <a:gd name="T17" fmla="*/ 0 h 488"/>
                <a:gd name="T18" fmla="*/ 194 w 485"/>
                <a:gd name="T19" fmla="*/ 4 h 488"/>
                <a:gd name="T20" fmla="*/ 148 w 485"/>
                <a:gd name="T21" fmla="*/ 20 h 488"/>
                <a:gd name="T22" fmla="*/ 107 w 485"/>
                <a:gd name="T23" fmla="*/ 42 h 488"/>
                <a:gd name="T24" fmla="*/ 71 w 485"/>
                <a:gd name="T25" fmla="*/ 72 h 488"/>
                <a:gd name="T26" fmla="*/ 41 w 485"/>
                <a:gd name="T27" fmla="*/ 108 h 488"/>
                <a:gd name="T28" fmla="*/ 18 w 485"/>
                <a:gd name="T29" fmla="*/ 149 h 488"/>
                <a:gd name="T30" fmla="*/ 4 w 485"/>
                <a:gd name="T31" fmla="*/ 195 h 488"/>
                <a:gd name="T32" fmla="*/ 0 w 485"/>
                <a:gd name="T33" fmla="*/ 244 h 488"/>
                <a:gd name="T34" fmla="*/ 4 w 485"/>
                <a:gd name="T35" fmla="*/ 294 h 488"/>
                <a:gd name="T36" fmla="*/ 18 w 485"/>
                <a:gd name="T37" fmla="*/ 340 h 488"/>
                <a:gd name="T38" fmla="*/ 41 w 485"/>
                <a:gd name="T39" fmla="*/ 381 h 488"/>
                <a:gd name="T40" fmla="*/ 71 w 485"/>
                <a:gd name="T41" fmla="*/ 417 h 488"/>
                <a:gd name="T42" fmla="*/ 107 w 485"/>
                <a:gd name="T43" fmla="*/ 447 h 488"/>
                <a:gd name="T44" fmla="*/ 148 w 485"/>
                <a:gd name="T45" fmla="*/ 468 h 488"/>
                <a:gd name="T46" fmla="*/ 194 w 485"/>
                <a:gd name="T47" fmla="*/ 482 h 488"/>
                <a:gd name="T48" fmla="*/ 243 w 485"/>
                <a:gd name="T49" fmla="*/ 488 h 488"/>
                <a:gd name="T50" fmla="*/ 291 w 485"/>
                <a:gd name="T51" fmla="*/ 482 h 488"/>
                <a:gd name="T52" fmla="*/ 336 w 485"/>
                <a:gd name="T53" fmla="*/ 468 h 488"/>
                <a:gd name="T54" fmla="*/ 378 w 485"/>
                <a:gd name="T55" fmla="*/ 447 h 488"/>
                <a:gd name="T56" fmla="*/ 414 w 485"/>
                <a:gd name="T57" fmla="*/ 417 h 488"/>
                <a:gd name="T58" fmla="*/ 443 w 485"/>
                <a:gd name="T59" fmla="*/ 381 h 488"/>
                <a:gd name="T60" fmla="*/ 467 w 485"/>
                <a:gd name="T61" fmla="*/ 340 h 488"/>
                <a:gd name="T62" fmla="*/ 481 w 485"/>
                <a:gd name="T63" fmla="*/ 294 h 488"/>
                <a:gd name="T64" fmla="*/ 485 w 485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5" h="488">
                  <a:moveTo>
                    <a:pt x="485" y="244"/>
                  </a:moveTo>
                  <a:lnTo>
                    <a:pt x="481" y="195"/>
                  </a:lnTo>
                  <a:lnTo>
                    <a:pt x="467" y="149"/>
                  </a:lnTo>
                  <a:lnTo>
                    <a:pt x="443" y="108"/>
                  </a:lnTo>
                  <a:lnTo>
                    <a:pt x="414" y="72"/>
                  </a:lnTo>
                  <a:lnTo>
                    <a:pt x="378" y="42"/>
                  </a:lnTo>
                  <a:lnTo>
                    <a:pt x="336" y="20"/>
                  </a:lnTo>
                  <a:lnTo>
                    <a:pt x="291" y="4"/>
                  </a:lnTo>
                  <a:lnTo>
                    <a:pt x="243" y="0"/>
                  </a:lnTo>
                  <a:lnTo>
                    <a:pt x="194" y="4"/>
                  </a:lnTo>
                  <a:lnTo>
                    <a:pt x="148" y="20"/>
                  </a:lnTo>
                  <a:lnTo>
                    <a:pt x="107" y="42"/>
                  </a:lnTo>
                  <a:lnTo>
                    <a:pt x="71" y="72"/>
                  </a:lnTo>
                  <a:lnTo>
                    <a:pt x="41" y="108"/>
                  </a:lnTo>
                  <a:lnTo>
                    <a:pt x="18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8" y="340"/>
                  </a:lnTo>
                  <a:lnTo>
                    <a:pt x="41" y="381"/>
                  </a:lnTo>
                  <a:lnTo>
                    <a:pt x="71" y="417"/>
                  </a:lnTo>
                  <a:lnTo>
                    <a:pt x="107" y="447"/>
                  </a:lnTo>
                  <a:lnTo>
                    <a:pt x="148" y="468"/>
                  </a:lnTo>
                  <a:lnTo>
                    <a:pt x="194" y="482"/>
                  </a:lnTo>
                  <a:lnTo>
                    <a:pt x="243" y="488"/>
                  </a:lnTo>
                  <a:lnTo>
                    <a:pt x="291" y="482"/>
                  </a:lnTo>
                  <a:lnTo>
                    <a:pt x="336" y="468"/>
                  </a:lnTo>
                  <a:lnTo>
                    <a:pt x="378" y="447"/>
                  </a:lnTo>
                  <a:lnTo>
                    <a:pt x="414" y="417"/>
                  </a:lnTo>
                  <a:lnTo>
                    <a:pt x="443" y="381"/>
                  </a:lnTo>
                  <a:lnTo>
                    <a:pt x="467" y="340"/>
                  </a:lnTo>
                  <a:lnTo>
                    <a:pt x="481" y="294"/>
                  </a:lnTo>
                  <a:lnTo>
                    <a:pt x="485" y="244"/>
                  </a:lnTo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3440113" y="28225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1 w 487"/>
                <a:gd name="T3" fmla="*/ 195 h 488"/>
                <a:gd name="T4" fmla="*/ 467 w 487"/>
                <a:gd name="T5" fmla="*/ 149 h 488"/>
                <a:gd name="T6" fmla="*/ 445 w 487"/>
                <a:gd name="T7" fmla="*/ 108 h 488"/>
                <a:gd name="T8" fmla="*/ 415 w 487"/>
                <a:gd name="T9" fmla="*/ 72 h 488"/>
                <a:gd name="T10" fmla="*/ 378 w 487"/>
                <a:gd name="T11" fmla="*/ 42 h 488"/>
                <a:gd name="T12" fmla="*/ 338 w 487"/>
                <a:gd name="T13" fmla="*/ 20 h 488"/>
                <a:gd name="T14" fmla="*/ 291 w 487"/>
                <a:gd name="T15" fmla="*/ 4 h 488"/>
                <a:gd name="T16" fmla="*/ 243 w 487"/>
                <a:gd name="T17" fmla="*/ 0 h 488"/>
                <a:gd name="T18" fmla="*/ 194 w 487"/>
                <a:gd name="T19" fmla="*/ 4 h 488"/>
                <a:gd name="T20" fmla="*/ 148 w 487"/>
                <a:gd name="T21" fmla="*/ 20 h 488"/>
                <a:gd name="T22" fmla="*/ 106 w 487"/>
                <a:gd name="T23" fmla="*/ 42 h 488"/>
                <a:gd name="T24" fmla="*/ 71 w 487"/>
                <a:gd name="T25" fmla="*/ 72 h 488"/>
                <a:gd name="T26" fmla="*/ 41 w 487"/>
                <a:gd name="T27" fmla="*/ 108 h 488"/>
                <a:gd name="T28" fmla="*/ 17 w 487"/>
                <a:gd name="T29" fmla="*/ 149 h 488"/>
                <a:gd name="T30" fmla="*/ 4 w 487"/>
                <a:gd name="T31" fmla="*/ 195 h 488"/>
                <a:gd name="T32" fmla="*/ 0 w 487"/>
                <a:gd name="T33" fmla="*/ 244 h 488"/>
                <a:gd name="T34" fmla="*/ 4 w 487"/>
                <a:gd name="T35" fmla="*/ 294 h 488"/>
                <a:gd name="T36" fmla="*/ 17 w 487"/>
                <a:gd name="T37" fmla="*/ 340 h 488"/>
                <a:gd name="T38" fmla="*/ 41 w 487"/>
                <a:gd name="T39" fmla="*/ 381 h 488"/>
                <a:gd name="T40" fmla="*/ 71 w 487"/>
                <a:gd name="T41" fmla="*/ 417 h 488"/>
                <a:gd name="T42" fmla="*/ 106 w 487"/>
                <a:gd name="T43" fmla="*/ 447 h 488"/>
                <a:gd name="T44" fmla="*/ 148 w 487"/>
                <a:gd name="T45" fmla="*/ 468 h 488"/>
                <a:gd name="T46" fmla="*/ 194 w 487"/>
                <a:gd name="T47" fmla="*/ 482 h 488"/>
                <a:gd name="T48" fmla="*/ 243 w 487"/>
                <a:gd name="T49" fmla="*/ 488 h 488"/>
                <a:gd name="T50" fmla="*/ 291 w 487"/>
                <a:gd name="T51" fmla="*/ 482 h 488"/>
                <a:gd name="T52" fmla="*/ 338 w 487"/>
                <a:gd name="T53" fmla="*/ 468 h 488"/>
                <a:gd name="T54" fmla="*/ 378 w 487"/>
                <a:gd name="T55" fmla="*/ 447 h 488"/>
                <a:gd name="T56" fmla="*/ 415 w 487"/>
                <a:gd name="T57" fmla="*/ 417 h 488"/>
                <a:gd name="T58" fmla="*/ 445 w 487"/>
                <a:gd name="T59" fmla="*/ 381 h 488"/>
                <a:gd name="T60" fmla="*/ 467 w 487"/>
                <a:gd name="T61" fmla="*/ 340 h 488"/>
                <a:gd name="T62" fmla="*/ 481 w 487"/>
                <a:gd name="T63" fmla="*/ 294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1" y="195"/>
                  </a:lnTo>
                  <a:lnTo>
                    <a:pt x="467" y="149"/>
                  </a:lnTo>
                  <a:lnTo>
                    <a:pt x="445" y="108"/>
                  </a:lnTo>
                  <a:lnTo>
                    <a:pt x="415" y="72"/>
                  </a:lnTo>
                  <a:lnTo>
                    <a:pt x="378" y="42"/>
                  </a:lnTo>
                  <a:lnTo>
                    <a:pt x="338" y="20"/>
                  </a:lnTo>
                  <a:lnTo>
                    <a:pt x="291" y="4"/>
                  </a:lnTo>
                  <a:lnTo>
                    <a:pt x="243" y="0"/>
                  </a:lnTo>
                  <a:lnTo>
                    <a:pt x="194" y="4"/>
                  </a:lnTo>
                  <a:lnTo>
                    <a:pt x="148" y="20"/>
                  </a:lnTo>
                  <a:lnTo>
                    <a:pt x="106" y="42"/>
                  </a:lnTo>
                  <a:lnTo>
                    <a:pt x="71" y="72"/>
                  </a:lnTo>
                  <a:lnTo>
                    <a:pt x="41" y="108"/>
                  </a:lnTo>
                  <a:lnTo>
                    <a:pt x="17" y="149"/>
                  </a:lnTo>
                  <a:lnTo>
                    <a:pt x="4" y="195"/>
                  </a:lnTo>
                  <a:lnTo>
                    <a:pt x="0" y="244"/>
                  </a:lnTo>
                  <a:lnTo>
                    <a:pt x="4" y="294"/>
                  </a:lnTo>
                  <a:lnTo>
                    <a:pt x="17" y="340"/>
                  </a:lnTo>
                  <a:lnTo>
                    <a:pt x="41" y="381"/>
                  </a:lnTo>
                  <a:lnTo>
                    <a:pt x="71" y="417"/>
                  </a:lnTo>
                  <a:lnTo>
                    <a:pt x="106" y="447"/>
                  </a:lnTo>
                  <a:lnTo>
                    <a:pt x="148" y="468"/>
                  </a:lnTo>
                  <a:lnTo>
                    <a:pt x="194" y="482"/>
                  </a:lnTo>
                  <a:lnTo>
                    <a:pt x="243" y="488"/>
                  </a:lnTo>
                  <a:lnTo>
                    <a:pt x="291" y="482"/>
                  </a:lnTo>
                  <a:lnTo>
                    <a:pt x="338" y="468"/>
                  </a:lnTo>
                  <a:lnTo>
                    <a:pt x="378" y="447"/>
                  </a:lnTo>
                  <a:lnTo>
                    <a:pt x="415" y="417"/>
                  </a:lnTo>
                  <a:lnTo>
                    <a:pt x="445" y="381"/>
                  </a:lnTo>
                  <a:lnTo>
                    <a:pt x="467" y="340"/>
                  </a:lnTo>
                  <a:lnTo>
                    <a:pt x="481" y="294"/>
                  </a:lnTo>
                  <a:lnTo>
                    <a:pt x="487" y="244"/>
                  </a:lnTo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2806700" y="1870075"/>
              <a:ext cx="385762" cy="387350"/>
            </a:xfrm>
            <a:custGeom>
              <a:avLst/>
              <a:gdLst>
                <a:gd name="T0" fmla="*/ 487 w 487"/>
                <a:gd name="T1" fmla="*/ 244 h 488"/>
                <a:gd name="T2" fmla="*/ 481 w 487"/>
                <a:gd name="T3" fmla="*/ 194 h 488"/>
                <a:gd name="T4" fmla="*/ 467 w 487"/>
                <a:gd name="T5" fmla="*/ 149 h 488"/>
                <a:gd name="T6" fmla="*/ 445 w 487"/>
                <a:gd name="T7" fmla="*/ 109 h 488"/>
                <a:gd name="T8" fmla="*/ 415 w 487"/>
                <a:gd name="T9" fmla="*/ 71 h 488"/>
                <a:gd name="T10" fmla="*/ 378 w 487"/>
                <a:gd name="T11" fmla="*/ 41 h 488"/>
                <a:gd name="T12" fmla="*/ 336 w 487"/>
                <a:gd name="T13" fmla="*/ 20 h 488"/>
                <a:gd name="T14" fmla="*/ 291 w 487"/>
                <a:gd name="T15" fmla="*/ 6 h 488"/>
                <a:gd name="T16" fmla="*/ 243 w 487"/>
                <a:gd name="T17" fmla="*/ 0 h 488"/>
                <a:gd name="T18" fmla="*/ 194 w 487"/>
                <a:gd name="T19" fmla="*/ 6 h 488"/>
                <a:gd name="T20" fmla="*/ 148 w 487"/>
                <a:gd name="T21" fmla="*/ 20 h 488"/>
                <a:gd name="T22" fmla="*/ 107 w 487"/>
                <a:gd name="T23" fmla="*/ 41 h 488"/>
                <a:gd name="T24" fmla="*/ 71 w 487"/>
                <a:gd name="T25" fmla="*/ 71 h 488"/>
                <a:gd name="T26" fmla="*/ 41 w 487"/>
                <a:gd name="T27" fmla="*/ 109 h 488"/>
                <a:gd name="T28" fmla="*/ 17 w 487"/>
                <a:gd name="T29" fmla="*/ 149 h 488"/>
                <a:gd name="T30" fmla="*/ 4 w 487"/>
                <a:gd name="T31" fmla="*/ 194 h 488"/>
                <a:gd name="T32" fmla="*/ 0 w 487"/>
                <a:gd name="T33" fmla="*/ 244 h 488"/>
                <a:gd name="T34" fmla="*/ 4 w 487"/>
                <a:gd name="T35" fmla="*/ 293 h 488"/>
                <a:gd name="T36" fmla="*/ 17 w 487"/>
                <a:gd name="T37" fmla="*/ 339 h 488"/>
                <a:gd name="T38" fmla="*/ 41 w 487"/>
                <a:gd name="T39" fmla="*/ 381 h 488"/>
                <a:gd name="T40" fmla="*/ 71 w 487"/>
                <a:gd name="T41" fmla="*/ 416 h 488"/>
                <a:gd name="T42" fmla="*/ 107 w 487"/>
                <a:gd name="T43" fmla="*/ 446 h 488"/>
                <a:gd name="T44" fmla="*/ 148 w 487"/>
                <a:gd name="T45" fmla="*/ 468 h 488"/>
                <a:gd name="T46" fmla="*/ 194 w 487"/>
                <a:gd name="T47" fmla="*/ 484 h 488"/>
                <a:gd name="T48" fmla="*/ 243 w 487"/>
                <a:gd name="T49" fmla="*/ 488 h 488"/>
                <a:gd name="T50" fmla="*/ 291 w 487"/>
                <a:gd name="T51" fmla="*/ 484 h 488"/>
                <a:gd name="T52" fmla="*/ 336 w 487"/>
                <a:gd name="T53" fmla="*/ 468 h 488"/>
                <a:gd name="T54" fmla="*/ 378 w 487"/>
                <a:gd name="T55" fmla="*/ 446 h 488"/>
                <a:gd name="T56" fmla="*/ 415 w 487"/>
                <a:gd name="T57" fmla="*/ 416 h 488"/>
                <a:gd name="T58" fmla="*/ 445 w 487"/>
                <a:gd name="T59" fmla="*/ 381 h 488"/>
                <a:gd name="T60" fmla="*/ 467 w 487"/>
                <a:gd name="T61" fmla="*/ 339 h 488"/>
                <a:gd name="T62" fmla="*/ 481 w 487"/>
                <a:gd name="T63" fmla="*/ 293 h 488"/>
                <a:gd name="T64" fmla="*/ 487 w 487"/>
                <a:gd name="T6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488">
                  <a:moveTo>
                    <a:pt x="487" y="244"/>
                  </a:moveTo>
                  <a:lnTo>
                    <a:pt x="481" y="194"/>
                  </a:lnTo>
                  <a:lnTo>
                    <a:pt x="467" y="149"/>
                  </a:lnTo>
                  <a:lnTo>
                    <a:pt x="445" y="109"/>
                  </a:lnTo>
                  <a:lnTo>
                    <a:pt x="415" y="71"/>
                  </a:lnTo>
                  <a:lnTo>
                    <a:pt x="378" y="41"/>
                  </a:lnTo>
                  <a:lnTo>
                    <a:pt x="336" y="20"/>
                  </a:lnTo>
                  <a:lnTo>
                    <a:pt x="291" y="6"/>
                  </a:lnTo>
                  <a:lnTo>
                    <a:pt x="243" y="0"/>
                  </a:lnTo>
                  <a:lnTo>
                    <a:pt x="194" y="6"/>
                  </a:lnTo>
                  <a:lnTo>
                    <a:pt x="148" y="20"/>
                  </a:lnTo>
                  <a:lnTo>
                    <a:pt x="107" y="41"/>
                  </a:lnTo>
                  <a:lnTo>
                    <a:pt x="71" y="71"/>
                  </a:lnTo>
                  <a:lnTo>
                    <a:pt x="41" y="109"/>
                  </a:lnTo>
                  <a:lnTo>
                    <a:pt x="17" y="149"/>
                  </a:lnTo>
                  <a:lnTo>
                    <a:pt x="4" y="194"/>
                  </a:lnTo>
                  <a:lnTo>
                    <a:pt x="0" y="244"/>
                  </a:lnTo>
                  <a:lnTo>
                    <a:pt x="4" y="293"/>
                  </a:lnTo>
                  <a:lnTo>
                    <a:pt x="17" y="339"/>
                  </a:lnTo>
                  <a:lnTo>
                    <a:pt x="41" y="381"/>
                  </a:lnTo>
                  <a:lnTo>
                    <a:pt x="71" y="416"/>
                  </a:lnTo>
                  <a:lnTo>
                    <a:pt x="107" y="446"/>
                  </a:lnTo>
                  <a:lnTo>
                    <a:pt x="148" y="468"/>
                  </a:lnTo>
                  <a:lnTo>
                    <a:pt x="194" y="484"/>
                  </a:lnTo>
                  <a:lnTo>
                    <a:pt x="243" y="488"/>
                  </a:lnTo>
                  <a:lnTo>
                    <a:pt x="291" y="484"/>
                  </a:lnTo>
                  <a:lnTo>
                    <a:pt x="336" y="468"/>
                  </a:lnTo>
                  <a:lnTo>
                    <a:pt x="378" y="446"/>
                  </a:lnTo>
                  <a:lnTo>
                    <a:pt x="415" y="416"/>
                  </a:lnTo>
                  <a:lnTo>
                    <a:pt x="445" y="381"/>
                  </a:lnTo>
                  <a:lnTo>
                    <a:pt x="467" y="339"/>
                  </a:lnTo>
                  <a:lnTo>
                    <a:pt x="481" y="293"/>
                  </a:lnTo>
                  <a:lnTo>
                    <a:pt x="487" y="244"/>
                  </a:lnTo>
                </a:path>
              </a:pathLst>
            </a:custGeom>
            <a:solidFill>
              <a:srgbClr val="99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2557463" y="3016250"/>
            <a:ext cx="8826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2473325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106738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4143249" y="1254047"/>
            <a:ext cx="1193866" cy="158818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164"/>
              <a:gd name="connsiteY0" fmla="*/ 11114 h 11114"/>
              <a:gd name="connsiteX1" fmla="*/ 5410 w 10164"/>
              <a:gd name="connsiteY1" fmla="*/ 7 h 11114"/>
              <a:gd name="connsiteX2" fmla="*/ 10164 w 10164"/>
              <a:gd name="connsiteY2" fmla="*/ 10004 h 11114"/>
              <a:gd name="connsiteX0" fmla="*/ 0 w 10273"/>
              <a:gd name="connsiteY0" fmla="*/ 11112 h 11112"/>
              <a:gd name="connsiteX1" fmla="*/ 5410 w 10273"/>
              <a:gd name="connsiteY1" fmla="*/ 5 h 11112"/>
              <a:gd name="connsiteX2" fmla="*/ 10273 w 10273"/>
              <a:gd name="connsiteY2" fmla="*/ 10224 h 11112"/>
              <a:gd name="connsiteX0" fmla="*/ 0 w 10273"/>
              <a:gd name="connsiteY0" fmla="*/ 11112 h 11112"/>
              <a:gd name="connsiteX1" fmla="*/ 5273 w 10273"/>
              <a:gd name="connsiteY1" fmla="*/ 5 h 11112"/>
              <a:gd name="connsiteX2" fmla="*/ 10273 w 10273"/>
              <a:gd name="connsiteY2" fmla="*/ 10224 h 1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" h="11112">
                <a:moveTo>
                  <a:pt x="0" y="11112"/>
                </a:moveTo>
                <a:cubicBezTo>
                  <a:pt x="2112" y="4818"/>
                  <a:pt x="3561" y="153"/>
                  <a:pt x="5273" y="5"/>
                </a:cubicBezTo>
                <a:cubicBezTo>
                  <a:pt x="6985" y="-143"/>
                  <a:pt x="7970" y="3263"/>
                  <a:pt x="10273" y="10224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Line 24"/>
          <p:cNvSpPr>
            <a:spLocks noChangeShapeType="1"/>
          </p:cNvSpPr>
          <p:nvPr/>
        </p:nvSpPr>
        <p:spPr bwMode="auto">
          <a:xfrm flipH="1">
            <a:off x="3825875" y="3016250"/>
            <a:ext cx="1830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Line 25"/>
          <p:cNvSpPr>
            <a:spLocks noChangeShapeType="1"/>
          </p:cNvSpPr>
          <p:nvPr/>
        </p:nvSpPr>
        <p:spPr bwMode="auto">
          <a:xfrm flipH="1" flipV="1">
            <a:off x="5692775" y="1536700"/>
            <a:ext cx="628650" cy="42068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 flipH="1">
            <a:off x="3160713" y="1536700"/>
            <a:ext cx="628650" cy="42068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V="1">
            <a:off x="5957888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>
            <a:off x="6591300" y="2225675"/>
            <a:ext cx="41751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Line 32"/>
          <p:cNvSpPr>
            <a:spLocks noChangeShapeType="1"/>
          </p:cNvSpPr>
          <p:nvPr/>
        </p:nvSpPr>
        <p:spPr bwMode="auto">
          <a:xfrm flipH="1">
            <a:off x="6042025" y="3016250"/>
            <a:ext cx="8826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111"/>
          <p:cNvSpPr/>
          <p:nvPr/>
        </p:nvSpPr>
        <p:spPr>
          <a:xfrm>
            <a:off x="4143249" y="1254047"/>
            <a:ext cx="1193866" cy="158818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164"/>
              <a:gd name="connsiteY0" fmla="*/ 11114 h 11114"/>
              <a:gd name="connsiteX1" fmla="*/ 5410 w 10164"/>
              <a:gd name="connsiteY1" fmla="*/ 7 h 11114"/>
              <a:gd name="connsiteX2" fmla="*/ 10164 w 10164"/>
              <a:gd name="connsiteY2" fmla="*/ 10004 h 11114"/>
              <a:gd name="connsiteX0" fmla="*/ 0 w 10273"/>
              <a:gd name="connsiteY0" fmla="*/ 11112 h 11112"/>
              <a:gd name="connsiteX1" fmla="*/ 5410 w 10273"/>
              <a:gd name="connsiteY1" fmla="*/ 5 h 11112"/>
              <a:gd name="connsiteX2" fmla="*/ 10273 w 10273"/>
              <a:gd name="connsiteY2" fmla="*/ 10224 h 11112"/>
              <a:gd name="connsiteX0" fmla="*/ 0 w 10273"/>
              <a:gd name="connsiteY0" fmla="*/ 11112 h 11112"/>
              <a:gd name="connsiteX1" fmla="*/ 5273 w 10273"/>
              <a:gd name="connsiteY1" fmla="*/ 5 h 11112"/>
              <a:gd name="connsiteX2" fmla="*/ 10273 w 10273"/>
              <a:gd name="connsiteY2" fmla="*/ 10224 h 1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" h="11112">
                <a:moveTo>
                  <a:pt x="0" y="11112"/>
                </a:moveTo>
                <a:cubicBezTo>
                  <a:pt x="2112" y="4818"/>
                  <a:pt x="3561" y="153"/>
                  <a:pt x="5273" y="5"/>
                </a:cubicBezTo>
                <a:cubicBezTo>
                  <a:pt x="6985" y="-143"/>
                  <a:pt x="7970" y="3263"/>
                  <a:pt x="10273" y="10224"/>
                </a:cubicBezTo>
              </a:path>
            </a:pathLst>
          </a:cu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Line 27"/>
          <p:cNvSpPr>
            <a:spLocks noChangeShapeType="1"/>
          </p:cNvSpPr>
          <p:nvPr/>
        </p:nvSpPr>
        <p:spPr bwMode="auto">
          <a:xfrm flipH="1">
            <a:off x="2557463" y="3016250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>
            <a:off x="3106738" y="2225675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266063" y="4392588"/>
            <a:ext cx="1187474" cy="117504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000"/>
              <a:gd name="connsiteY0" fmla="*/ 1438 h 11657"/>
              <a:gd name="connsiteX1" fmla="*/ 5219 w 10000"/>
              <a:gd name="connsiteY1" fmla="*/ 11657 h 11657"/>
              <a:gd name="connsiteX2" fmla="*/ 10000 w 10000"/>
              <a:gd name="connsiteY2" fmla="*/ 2105 h 11657"/>
              <a:gd name="connsiteX0" fmla="*/ 0 w 10000"/>
              <a:gd name="connsiteY0" fmla="*/ 1438 h 11659"/>
              <a:gd name="connsiteX1" fmla="*/ 5219 w 10000"/>
              <a:gd name="connsiteY1" fmla="*/ 11657 h 11659"/>
              <a:gd name="connsiteX2" fmla="*/ 10000 w 10000"/>
              <a:gd name="connsiteY2" fmla="*/ 2105 h 11659"/>
              <a:gd name="connsiteX0" fmla="*/ 0 w 10000"/>
              <a:gd name="connsiteY0" fmla="*/ 0 h 10221"/>
              <a:gd name="connsiteX1" fmla="*/ 5219 w 10000"/>
              <a:gd name="connsiteY1" fmla="*/ 10219 h 10221"/>
              <a:gd name="connsiteX2" fmla="*/ 10000 w 10000"/>
              <a:gd name="connsiteY2" fmla="*/ 667 h 10221"/>
              <a:gd name="connsiteX0" fmla="*/ 0 w 10109"/>
              <a:gd name="connsiteY0" fmla="*/ 0 h 12478"/>
              <a:gd name="connsiteX1" fmla="*/ 5328 w 10109"/>
              <a:gd name="connsiteY1" fmla="*/ 12440 h 12478"/>
              <a:gd name="connsiteX2" fmla="*/ 10109 w 10109"/>
              <a:gd name="connsiteY2" fmla="*/ 2888 h 12478"/>
              <a:gd name="connsiteX0" fmla="*/ 0 w 10218"/>
              <a:gd name="connsiteY0" fmla="*/ 0 h 12441"/>
              <a:gd name="connsiteX1" fmla="*/ 5328 w 10218"/>
              <a:gd name="connsiteY1" fmla="*/ 12440 h 12441"/>
              <a:gd name="connsiteX2" fmla="*/ 10218 w 10218"/>
              <a:gd name="connsiteY2" fmla="*/ 667 h 12441"/>
              <a:gd name="connsiteX0" fmla="*/ 0 w 10218"/>
              <a:gd name="connsiteY0" fmla="*/ 0 h 8223"/>
              <a:gd name="connsiteX1" fmla="*/ 5383 w 10218"/>
              <a:gd name="connsiteY1" fmla="*/ 8219 h 8223"/>
              <a:gd name="connsiteX2" fmla="*/ 10218 w 10218"/>
              <a:gd name="connsiteY2" fmla="*/ 667 h 8223"/>
              <a:gd name="connsiteX0" fmla="*/ 0 w 10000"/>
              <a:gd name="connsiteY0" fmla="*/ 0 h 9998"/>
              <a:gd name="connsiteX1" fmla="*/ 5268 w 10000"/>
              <a:gd name="connsiteY1" fmla="*/ 9995 h 9998"/>
              <a:gd name="connsiteX2" fmla="*/ 10000 w 10000"/>
              <a:gd name="connsiteY2" fmla="*/ 811 h 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8">
                <a:moveTo>
                  <a:pt x="0" y="0"/>
                </a:moveTo>
                <a:cubicBezTo>
                  <a:pt x="2281" y="5313"/>
                  <a:pt x="3601" y="9860"/>
                  <a:pt x="5268" y="9995"/>
                </a:cubicBezTo>
                <a:cubicBezTo>
                  <a:pt x="6935" y="10130"/>
                  <a:pt x="7906" y="6663"/>
                  <a:pt x="10000" y="811"/>
                </a:cubicBezTo>
              </a:path>
            </a:pathLst>
          </a:cu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 flipH="1" flipV="1">
            <a:off x="5812372" y="4483103"/>
            <a:ext cx="628650" cy="42068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 flipH="1">
            <a:off x="3280310" y="4483103"/>
            <a:ext cx="628650" cy="42068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Line 27"/>
          <p:cNvSpPr>
            <a:spLocks noChangeShapeType="1"/>
          </p:cNvSpPr>
          <p:nvPr/>
        </p:nvSpPr>
        <p:spPr bwMode="auto">
          <a:xfrm flipH="1">
            <a:off x="2677060" y="5962653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Line 28"/>
          <p:cNvSpPr>
            <a:spLocks noChangeShapeType="1"/>
          </p:cNvSpPr>
          <p:nvPr/>
        </p:nvSpPr>
        <p:spPr bwMode="auto">
          <a:xfrm flipV="1">
            <a:off x="2592922" y="5172078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Line 30"/>
          <p:cNvSpPr>
            <a:spLocks noChangeShapeType="1"/>
          </p:cNvSpPr>
          <p:nvPr/>
        </p:nvSpPr>
        <p:spPr bwMode="auto">
          <a:xfrm flipV="1">
            <a:off x="6077485" y="5172078"/>
            <a:ext cx="417512" cy="630238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Line 32"/>
          <p:cNvSpPr>
            <a:spLocks noChangeShapeType="1"/>
          </p:cNvSpPr>
          <p:nvPr/>
        </p:nvSpPr>
        <p:spPr bwMode="auto">
          <a:xfrm flipH="1">
            <a:off x="6161622" y="5962653"/>
            <a:ext cx="882650" cy="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6708775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12"/>
          <p:cNvSpPr>
            <a:spLocks/>
          </p:cNvSpPr>
          <p:nvPr/>
        </p:nvSpPr>
        <p:spPr bwMode="auto">
          <a:xfrm>
            <a:off x="355758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5 h 488"/>
              <a:gd name="T4" fmla="*/ 467 w 487"/>
              <a:gd name="T5" fmla="*/ 149 h 488"/>
              <a:gd name="T6" fmla="*/ 445 w 487"/>
              <a:gd name="T7" fmla="*/ 108 h 488"/>
              <a:gd name="T8" fmla="*/ 415 w 487"/>
              <a:gd name="T9" fmla="*/ 72 h 488"/>
              <a:gd name="T10" fmla="*/ 378 w 487"/>
              <a:gd name="T11" fmla="*/ 42 h 488"/>
              <a:gd name="T12" fmla="*/ 338 w 487"/>
              <a:gd name="T13" fmla="*/ 20 h 488"/>
              <a:gd name="T14" fmla="*/ 291 w 487"/>
              <a:gd name="T15" fmla="*/ 4 h 488"/>
              <a:gd name="T16" fmla="*/ 243 w 487"/>
              <a:gd name="T17" fmla="*/ 0 h 488"/>
              <a:gd name="T18" fmla="*/ 194 w 487"/>
              <a:gd name="T19" fmla="*/ 4 h 488"/>
              <a:gd name="T20" fmla="*/ 148 w 487"/>
              <a:gd name="T21" fmla="*/ 20 h 488"/>
              <a:gd name="T22" fmla="*/ 106 w 487"/>
              <a:gd name="T23" fmla="*/ 42 h 488"/>
              <a:gd name="T24" fmla="*/ 71 w 487"/>
              <a:gd name="T25" fmla="*/ 72 h 488"/>
              <a:gd name="T26" fmla="*/ 41 w 487"/>
              <a:gd name="T27" fmla="*/ 108 h 488"/>
              <a:gd name="T28" fmla="*/ 17 w 487"/>
              <a:gd name="T29" fmla="*/ 149 h 488"/>
              <a:gd name="T30" fmla="*/ 4 w 487"/>
              <a:gd name="T31" fmla="*/ 195 h 488"/>
              <a:gd name="T32" fmla="*/ 0 w 487"/>
              <a:gd name="T33" fmla="*/ 244 h 488"/>
              <a:gd name="T34" fmla="*/ 4 w 487"/>
              <a:gd name="T35" fmla="*/ 294 h 488"/>
              <a:gd name="T36" fmla="*/ 17 w 487"/>
              <a:gd name="T37" fmla="*/ 340 h 488"/>
              <a:gd name="T38" fmla="*/ 41 w 487"/>
              <a:gd name="T39" fmla="*/ 381 h 488"/>
              <a:gd name="T40" fmla="*/ 71 w 487"/>
              <a:gd name="T41" fmla="*/ 417 h 488"/>
              <a:gd name="T42" fmla="*/ 106 w 487"/>
              <a:gd name="T43" fmla="*/ 447 h 488"/>
              <a:gd name="T44" fmla="*/ 148 w 487"/>
              <a:gd name="T45" fmla="*/ 468 h 488"/>
              <a:gd name="T46" fmla="*/ 194 w 487"/>
              <a:gd name="T47" fmla="*/ 482 h 488"/>
              <a:gd name="T48" fmla="*/ 243 w 487"/>
              <a:gd name="T49" fmla="*/ 488 h 488"/>
              <a:gd name="T50" fmla="*/ 291 w 487"/>
              <a:gd name="T51" fmla="*/ 482 h 488"/>
              <a:gd name="T52" fmla="*/ 338 w 487"/>
              <a:gd name="T53" fmla="*/ 468 h 488"/>
              <a:gd name="T54" fmla="*/ 378 w 487"/>
              <a:gd name="T55" fmla="*/ 447 h 488"/>
              <a:gd name="T56" fmla="*/ 415 w 487"/>
              <a:gd name="T57" fmla="*/ 417 h 488"/>
              <a:gd name="T58" fmla="*/ 445 w 487"/>
              <a:gd name="T59" fmla="*/ 381 h 488"/>
              <a:gd name="T60" fmla="*/ 467 w 487"/>
              <a:gd name="T61" fmla="*/ 340 h 488"/>
              <a:gd name="T62" fmla="*/ 481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5" y="108"/>
                </a:lnTo>
                <a:lnTo>
                  <a:pt x="415" y="72"/>
                </a:lnTo>
                <a:lnTo>
                  <a:pt x="378" y="42"/>
                </a:lnTo>
                <a:lnTo>
                  <a:pt x="338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6" y="42"/>
                </a:lnTo>
                <a:lnTo>
                  <a:pt x="71" y="72"/>
                </a:lnTo>
                <a:lnTo>
                  <a:pt x="41" y="108"/>
                </a:lnTo>
                <a:lnTo>
                  <a:pt x="17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7" y="340"/>
                </a:lnTo>
                <a:lnTo>
                  <a:pt x="41" y="381"/>
                </a:lnTo>
                <a:lnTo>
                  <a:pt x="71" y="417"/>
                </a:lnTo>
                <a:lnTo>
                  <a:pt x="106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8" y="468"/>
                </a:lnTo>
                <a:lnTo>
                  <a:pt x="378" y="447"/>
                </a:lnTo>
                <a:lnTo>
                  <a:pt x="415" y="417"/>
                </a:lnTo>
                <a:lnTo>
                  <a:pt x="445" y="381"/>
                </a:lnTo>
                <a:lnTo>
                  <a:pt x="467" y="340"/>
                </a:lnTo>
                <a:lnTo>
                  <a:pt x="481" y="294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11"/>
          <p:cNvSpPr>
            <a:spLocks/>
          </p:cNvSpPr>
          <p:nvPr/>
        </p:nvSpPr>
        <p:spPr bwMode="auto">
          <a:xfrm>
            <a:off x="577373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5 h 488"/>
              <a:gd name="T4" fmla="*/ 470 w 487"/>
              <a:gd name="T5" fmla="*/ 149 h 488"/>
              <a:gd name="T6" fmla="*/ 446 w 487"/>
              <a:gd name="T7" fmla="*/ 108 h 488"/>
              <a:gd name="T8" fmla="*/ 416 w 487"/>
              <a:gd name="T9" fmla="*/ 72 h 488"/>
              <a:gd name="T10" fmla="*/ 381 w 487"/>
              <a:gd name="T11" fmla="*/ 42 h 488"/>
              <a:gd name="T12" fmla="*/ 339 w 487"/>
              <a:gd name="T13" fmla="*/ 20 h 488"/>
              <a:gd name="T14" fmla="*/ 293 w 487"/>
              <a:gd name="T15" fmla="*/ 4 h 488"/>
              <a:gd name="T16" fmla="*/ 244 w 487"/>
              <a:gd name="T17" fmla="*/ 0 h 488"/>
              <a:gd name="T18" fmla="*/ 196 w 487"/>
              <a:gd name="T19" fmla="*/ 4 h 488"/>
              <a:gd name="T20" fmla="*/ 149 w 487"/>
              <a:gd name="T21" fmla="*/ 20 h 488"/>
              <a:gd name="T22" fmla="*/ 109 w 487"/>
              <a:gd name="T23" fmla="*/ 42 h 488"/>
              <a:gd name="T24" fmla="*/ 72 w 487"/>
              <a:gd name="T25" fmla="*/ 72 h 488"/>
              <a:gd name="T26" fmla="*/ 42 w 487"/>
              <a:gd name="T27" fmla="*/ 108 h 488"/>
              <a:gd name="T28" fmla="*/ 20 w 487"/>
              <a:gd name="T29" fmla="*/ 149 h 488"/>
              <a:gd name="T30" fmla="*/ 6 w 487"/>
              <a:gd name="T31" fmla="*/ 195 h 488"/>
              <a:gd name="T32" fmla="*/ 0 w 487"/>
              <a:gd name="T33" fmla="*/ 244 h 488"/>
              <a:gd name="T34" fmla="*/ 6 w 487"/>
              <a:gd name="T35" fmla="*/ 294 h 488"/>
              <a:gd name="T36" fmla="*/ 20 w 487"/>
              <a:gd name="T37" fmla="*/ 340 h 488"/>
              <a:gd name="T38" fmla="*/ 42 w 487"/>
              <a:gd name="T39" fmla="*/ 381 h 488"/>
              <a:gd name="T40" fmla="*/ 72 w 487"/>
              <a:gd name="T41" fmla="*/ 417 h 488"/>
              <a:gd name="T42" fmla="*/ 109 w 487"/>
              <a:gd name="T43" fmla="*/ 447 h 488"/>
              <a:gd name="T44" fmla="*/ 149 w 487"/>
              <a:gd name="T45" fmla="*/ 468 h 488"/>
              <a:gd name="T46" fmla="*/ 196 w 487"/>
              <a:gd name="T47" fmla="*/ 482 h 488"/>
              <a:gd name="T48" fmla="*/ 244 w 487"/>
              <a:gd name="T49" fmla="*/ 488 h 488"/>
              <a:gd name="T50" fmla="*/ 293 w 487"/>
              <a:gd name="T51" fmla="*/ 482 h 488"/>
              <a:gd name="T52" fmla="*/ 339 w 487"/>
              <a:gd name="T53" fmla="*/ 468 h 488"/>
              <a:gd name="T54" fmla="*/ 381 w 487"/>
              <a:gd name="T55" fmla="*/ 447 h 488"/>
              <a:gd name="T56" fmla="*/ 416 w 487"/>
              <a:gd name="T57" fmla="*/ 417 h 488"/>
              <a:gd name="T58" fmla="*/ 446 w 487"/>
              <a:gd name="T59" fmla="*/ 381 h 488"/>
              <a:gd name="T60" fmla="*/ 470 w 487"/>
              <a:gd name="T61" fmla="*/ 340 h 488"/>
              <a:gd name="T62" fmla="*/ 483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5"/>
                </a:lnTo>
                <a:lnTo>
                  <a:pt x="470" y="149"/>
                </a:lnTo>
                <a:lnTo>
                  <a:pt x="446" y="108"/>
                </a:lnTo>
                <a:lnTo>
                  <a:pt x="416" y="72"/>
                </a:lnTo>
                <a:lnTo>
                  <a:pt x="381" y="42"/>
                </a:lnTo>
                <a:lnTo>
                  <a:pt x="339" y="20"/>
                </a:lnTo>
                <a:lnTo>
                  <a:pt x="293" y="4"/>
                </a:lnTo>
                <a:lnTo>
                  <a:pt x="244" y="0"/>
                </a:lnTo>
                <a:lnTo>
                  <a:pt x="196" y="4"/>
                </a:lnTo>
                <a:lnTo>
                  <a:pt x="149" y="20"/>
                </a:lnTo>
                <a:lnTo>
                  <a:pt x="109" y="42"/>
                </a:lnTo>
                <a:lnTo>
                  <a:pt x="72" y="72"/>
                </a:lnTo>
                <a:lnTo>
                  <a:pt x="42" y="108"/>
                </a:lnTo>
                <a:lnTo>
                  <a:pt x="20" y="149"/>
                </a:lnTo>
                <a:lnTo>
                  <a:pt x="6" y="195"/>
                </a:lnTo>
                <a:lnTo>
                  <a:pt x="0" y="244"/>
                </a:lnTo>
                <a:lnTo>
                  <a:pt x="6" y="294"/>
                </a:lnTo>
                <a:lnTo>
                  <a:pt x="20" y="340"/>
                </a:lnTo>
                <a:lnTo>
                  <a:pt x="42" y="381"/>
                </a:lnTo>
                <a:lnTo>
                  <a:pt x="72" y="417"/>
                </a:lnTo>
                <a:lnTo>
                  <a:pt x="109" y="447"/>
                </a:lnTo>
                <a:lnTo>
                  <a:pt x="149" y="468"/>
                </a:lnTo>
                <a:lnTo>
                  <a:pt x="196" y="482"/>
                </a:lnTo>
                <a:lnTo>
                  <a:pt x="244" y="488"/>
                </a:lnTo>
                <a:lnTo>
                  <a:pt x="293" y="482"/>
                </a:lnTo>
                <a:lnTo>
                  <a:pt x="339" y="468"/>
                </a:lnTo>
                <a:lnTo>
                  <a:pt x="381" y="447"/>
                </a:lnTo>
                <a:lnTo>
                  <a:pt x="416" y="417"/>
                </a:lnTo>
                <a:lnTo>
                  <a:pt x="446" y="381"/>
                </a:lnTo>
                <a:lnTo>
                  <a:pt x="470" y="340"/>
                </a:lnTo>
                <a:lnTo>
                  <a:pt x="483" y="294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13"/>
          <p:cNvSpPr>
            <a:spLocks/>
          </p:cNvSpPr>
          <p:nvPr/>
        </p:nvSpPr>
        <p:spPr bwMode="auto">
          <a:xfrm>
            <a:off x="2924175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4 h 488"/>
              <a:gd name="T4" fmla="*/ 467 w 487"/>
              <a:gd name="T5" fmla="*/ 149 h 488"/>
              <a:gd name="T6" fmla="*/ 445 w 487"/>
              <a:gd name="T7" fmla="*/ 109 h 488"/>
              <a:gd name="T8" fmla="*/ 415 w 487"/>
              <a:gd name="T9" fmla="*/ 71 h 488"/>
              <a:gd name="T10" fmla="*/ 378 w 487"/>
              <a:gd name="T11" fmla="*/ 41 h 488"/>
              <a:gd name="T12" fmla="*/ 336 w 487"/>
              <a:gd name="T13" fmla="*/ 20 h 488"/>
              <a:gd name="T14" fmla="*/ 291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7 w 487"/>
              <a:gd name="T23" fmla="*/ 41 h 488"/>
              <a:gd name="T24" fmla="*/ 71 w 487"/>
              <a:gd name="T25" fmla="*/ 71 h 488"/>
              <a:gd name="T26" fmla="*/ 41 w 487"/>
              <a:gd name="T27" fmla="*/ 109 h 488"/>
              <a:gd name="T28" fmla="*/ 17 w 487"/>
              <a:gd name="T29" fmla="*/ 149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17 w 487"/>
              <a:gd name="T37" fmla="*/ 339 h 488"/>
              <a:gd name="T38" fmla="*/ 41 w 487"/>
              <a:gd name="T39" fmla="*/ 381 h 488"/>
              <a:gd name="T40" fmla="*/ 71 w 487"/>
              <a:gd name="T41" fmla="*/ 416 h 488"/>
              <a:gd name="T42" fmla="*/ 107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1 w 487"/>
              <a:gd name="T51" fmla="*/ 484 h 488"/>
              <a:gd name="T52" fmla="*/ 336 w 487"/>
              <a:gd name="T53" fmla="*/ 468 h 488"/>
              <a:gd name="T54" fmla="*/ 378 w 487"/>
              <a:gd name="T55" fmla="*/ 446 h 488"/>
              <a:gd name="T56" fmla="*/ 415 w 487"/>
              <a:gd name="T57" fmla="*/ 416 h 488"/>
              <a:gd name="T58" fmla="*/ 445 w 487"/>
              <a:gd name="T59" fmla="*/ 381 h 488"/>
              <a:gd name="T60" fmla="*/ 467 w 487"/>
              <a:gd name="T61" fmla="*/ 339 h 488"/>
              <a:gd name="T62" fmla="*/ 481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4"/>
                </a:lnTo>
                <a:lnTo>
                  <a:pt x="467" y="149"/>
                </a:lnTo>
                <a:lnTo>
                  <a:pt x="445" y="109"/>
                </a:lnTo>
                <a:lnTo>
                  <a:pt x="415" y="71"/>
                </a:lnTo>
                <a:lnTo>
                  <a:pt x="378" y="41"/>
                </a:lnTo>
                <a:lnTo>
                  <a:pt x="336" y="20"/>
                </a:lnTo>
                <a:lnTo>
                  <a:pt x="291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7" y="41"/>
                </a:lnTo>
                <a:lnTo>
                  <a:pt x="71" y="71"/>
                </a:lnTo>
                <a:lnTo>
                  <a:pt x="41" y="109"/>
                </a:lnTo>
                <a:lnTo>
                  <a:pt x="17" y="149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17" y="339"/>
                </a:lnTo>
                <a:lnTo>
                  <a:pt x="41" y="381"/>
                </a:lnTo>
                <a:lnTo>
                  <a:pt x="71" y="416"/>
                </a:lnTo>
                <a:lnTo>
                  <a:pt x="107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1" y="484"/>
                </a:lnTo>
                <a:lnTo>
                  <a:pt x="336" y="468"/>
                </a:lnTo>
                <a:lnTo>
                  <a:pt x="378" y="446"/>
                </a:lnTo>
                <a:lnTo>
                  <a:pt x="415" y="416"/>
                </a:lnTo>
                <a:lnTo>
                  <a:pt x="445" y="381"/>
                </a:lnTo>
                <a:lnTo>
                  <a:pt x="467" y="339"/>
                </a:lnTo>
                <a:lnTo>
                  <a:pt x="481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11"/>
          <p:cNvSpPr>
            <a:spLocks/>
          </p:cNvSpPr>
          <p:nvPr/>
        </p:nvSpPr>
        <p:spPr bwMode="auto">
          <a:xfrm>
            <a:off x="577373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5 h 488"/>
              <a:gd name="T4" fmla="*/ 470 w 487"/>
              <a:gd name="T5" fmla="*/ 149 h 488"/>
              <a:gd name="T6" fmla="*/ 446 w 487"/>
              <a:gd name="T7" fmla="*/ 108 h 488"/>
              <a:gd name="T8" fmla="*/ 416 w 487"/>
              <a:gd name="T9" fmla="*/ 72 h 488"/>
              <a:gd name="T10" fmla="*/ 381 w 487"/>
              <a:gd name="T11" fmla="*/ 42 h 488"/>
              <a:gd name="T12" fmla="*/ 339 w 487"/>
              <a:gd name="T13" fmla="*/ 20 h 488"/>
              <a:gd name="T14" fmla="*/ 293 w 487"/>
              <a:gd name="T15" fmla="*/ 4 h 488"/>
              <a:gd name="T16" fmla="*/ 244 w 487"/>
              <a:gd name="T17" fmla="*/ 0 h 488"/>
              <a:gd name="T18" fmla="*/ 196 w 487"/>
              <a:gd name="T19" fmla="*/ 4 h 488"/>
              <a:gd name="T20" fmla="*/ 149 w 487"/>
              <a:gd name="T21" fmla="*/ 20 h 488"/>
              <a:gd name="T22" fmla="*/ 109 w 487"/>
              <a:gd name="T23" fmla="*/ 42 h 488"/>
              <a:gd name="T24" fmla="*/ 72 w 487"/>
              <a:gd name="T25" fmla="*/ 72 h 488"/>
              <a:gd name="T26" fmla="*/ 42 w 487"/>
              <a:gd name="T27" fmla="*/ 108 h 488"/>
              <a:gd name="T28" fmla="*/ 20 w 487"/>
              <a:gd name="T29" fmla="*/ 149 h 488"/>
              <a:gd name="T30" fmla="*/ 6 w 487"/>
              <a:gd name="T31" fmla="*/ 195 h 488"/>
              <a:gd name="T32" fmla="*/ 0 w 487"/>
              <a:gd name="T33" fmla="*/ 244 h 488"/>
              <a:gd name="T34" fmla="*/ 6 w 487"/>
              <a:gd name="T35" fmla="*/ 294 h 488"/>
              <a:gd name="T36" fmla="*/ 20 w 487"/>
              <a:gd name="T37" fmla="*/ 340 h 488"/>
              <a:gd name="T38" fmla="*/ 42 w 487"/>
              <a:gd name="T39" fmla="*/ 381 h 488"/>
              <a:gd name="T40" fmla="*/ 72 w 487"/>
              <a:gd name="T41" fmla="*/ 417 h 488"/>
              <a:gd name="T42" fmla="*/ 109 w 487"/>
              <a:gd name="T43" fmla="*/ 447 h 488"/>
              <a:gd name="T44" fmla="*/ 149 w 487"/>
              <a:gd name="T45" fmla="*/ 468 h 488"/>
              <a:gd name="T46" fmla="*/ 196 w 487"/>
              <a:gd name="T47" fmla="*/ 482 h 488"/>
              <a:gd name="T48" fmla="*/ 244 w 487"/>
              <a:gd name="T49" fmla="*/ 488 h 488"/>
              <a:gd name="T50" fmla="*/ 293 w 487"/>
              <a:gd name="T51" fmla="*/ 482 h 488"/>
              <a:gd name="T52" fmla="*/ 339 w 487"/>
              <a:gd name="T53" fmla="*/ 468 h 488"/>
              <a:gd name="T54" fmla="*/ 381 w 487"/>
              <a:gd name="T55" fmla="*/ 447 h 488"/>
              <a:gd name="T56" fmla="*/ 416 w 487"/>
              <a:gd name="T57" fmla="*/ 417 h 488"/>
              <a:gd name="T58" fmla="*/ 446 w 487"/>
              <a:gd name="T59" fmla="*/ 381 h 488"/>
              <a:gd name="T60" fmla="*/ 470 w 487"/>
              <a:gd name="T61" fmla="*/ 340 h 488"/>
              <a:gd name="T62" fmla="*/ 483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5"/>
                </a:lnTo>
                <a:lnTo>
                  <a:pt x="470" y="149"/>
                </a:lnTo>
                <a:lnTo>
                  <a:pt x="446" y="108"/>
                </a:lnTo>
                <a:lnTo>
                  <a:pt x="416" y="72"/>
                </a:lnTo>
                <a:lnTo>
                  <a:pt x="381" y="42"/>
                </a:lnTo>
                <a:lnTo>
                  <a:pt x="339" y="20"/>
                </a:lnTo>
                <a:lnTo>
                  <a:pt x="293" y="4"/>
                </a:lnTo>
                <a:lnTo>
                  <a:pt x="244" y="0"/>
                </a:lnTo>
                <a:lnTo>
                  <a:pt x="196" y="4"/>
                </a:lnTo>
                <a:lnTo>
                  <a:pt x="149" y="20"/>
                </a:lnTo>
                <a:lnTo>
                  <a:pt x="109" y="42"/>
                </a:lnTo>
                <a:lnTo>
                  <a:pt x="72" y="72"/>
                </a:lnTo>
                <a:lnTo>
                  <a:pt x="42" y="108"/>
                </a:lnTo>
                <a:lnTo>
                  <a:pt x="20" y="149"/>
                </a:lnTo>
                <a:lnTo>
                  <a:pt x="6" y="195"/>
                </a:lnTo>
                <a:lnTo>
                  <a:pt x="0" y="244"/>
                </a:lnTo>
                <a:lnTo>
                  <a:pt x="6" y="294"/>
                </a:lnTo>
                <a:lnTo>
                  <a:pt x="20" y="340"/>
                </a:lnTo>
                <a:lnTo>
                  <a:pt x="42" y="381"/>
                </a:lnTo>
                <a:lnTo>
                  <a:pt x="72" y="417"/>
                </a:lnTo>
                <a:lnTo>
                  <a:pt x="109" y="447"/>
                </a:lnTo>
                <a:lnTo>
                  <a:pt x="149" y="468"/>
                </a:lnTo>
                <a:lnTo>
                  <a:pt x="196" y="482"/>
                </a:lnTo>
                <a:lnTo>
                  <a:pt x="244" y="488"/>
                </a:lnTo>
                <a:lnTo>
                  <a:pt x="293" y="482"/>
                </a:lnTo>
                <a:lnTo>
                  <a:pt x="339" y="468"/>
                </a:lnTo>
                <a:lnTo>
                  <a:pt x="381" y="447"/>
                </a:lnTo>
                <a:lnTo>
                  <a:pt x="416" y="417"/>
                </a:lnTo>
                <a:lnTo>
                  <a:pt x="446" y="381"/>
                </a:lnTo>
                <a:lnTo>
                  <a:pt x="470" y="340"/>
                </a:lnTo>
                <a:lnTo>
                  <a:pt x="483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93" name="Freeform 12"/>
          <p:cNvSpPr>
            <a:spLocks/>
          </p:cNvSpPr>
          <p:nvPr/>
        </p:nvSpPr>
        <p:spPr bwMode="auto">
          <a:xfrm>
            <a:off x="3557588" y="57689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5 h 488"/>
              <a:gd name="T4" fmla="*/ 467 w 487"/>
              <a:gd name="T5" fmla="*/ 149 h 488"/>
              <a:gd name="T6" fmla="*/ 445 w 487"/>
              <a:gd name="T7" fmla="*/ 108 h 488"/>
              <a:gd name="T8" fmla="*/ 415 w 487"/>
              <a:gd name="T9" fmla="*/ 72 h 488"/>
              <a:gd name="T10" fmla="*/ 378 w 487"/>
              <a:gd name="T11" fmla="*/ 42 h 488"/>
              <a:gd name="T12" fmla="*/ 338 w 487"/>
              <a:gd name="T13" fmla="*/ 20 h 488"/>
              <a:gd name="T14" fmla="*/ 291 w 487"/>
              <a:gd name="T15" fmla="*/ 4 h 488"/>
              <a:gd name="T16" fmla="*/ 243 w 487"/>
              <a:gd name="T17" fmla="*/ 0 h 488"/>
              <a:gd name="T18" fmla="*/ 194 w 487"/>
              <a:gd name="T19" fmla="*/ 4 h 488"/>
              <a:gd name="T20" fmla="*/ 148 w 487"/>
              <a:gd name="T21" fmla="*/ 20 h 488"/>
              <a:gd name="T22" fmla="*/ 106 w 487"/>
              <a:gd name="T23" fmla="*/ 42 h 488"/>
              <a:gd name="T24" fmla="*/ 71 w 487"/>
              <a:gd name="T25" fmla="*/ 72 h 488"/>
              <a:gd name="T26" fmla="*/ 41 w 487"/>
              <a:gd name="T27" fmla="*/ 108 h 488"/>
              <a:gd name="T28" fmla="*/ 17 w 487"/>
              <a:gd name="T29" fmla="*/ 149 h 488"/>
              <a:gd name="T30" fmla="*/ 4 w 487"/>
              <a:gd name="T31" fmla="*/ 195 h 488"/>
              <a:gd name="T32" fmla="*/ 0 w 487"/>
              <a:gd name="T33" fmla="*/ 244 h 488"/>
              <a:gd name="T34" fmla="*/ 4 w 487"/>
              <a:gd name="T35" fmla="*/ 294 h 488"/>
              <a:gd name="T36" fmla="*/ 17 w 487"/>
              <a:gd name="T37" fmla="*/ 340 h 488"/>
              <a:gd name="T38" fmla="*/ 41 w 487"/>
              <a:gd name="T39" fmla="*/ 381 h 488"/>
              <a:gd name="T40" fmla="*/ 71 w 487"/>
              <a:gd name="T41" fmla="*/ 417 h 488"/>
              <a:gd name="T42" fmla="*/ 106 w 487"/>
              <a:gd name="T43" fmla="*/ 447 h 488"/>
              <a:gd name="T44" fmla="*/ 148 w 487"/>
              <a:gd name="T45" fmla="*/ 468 h 488"/>
              <a:gd name="T46" fmla="*/ 194 w 487"/>
              <a:gd name="T47" fmla="*/ 482 h 488"/>
              <a:gd name="T48" fmla="*/ 243 w 487"/>
              <a:gd name="T49" fmla="*/ 488 h 488"/>
              <a:gd name="T50" fmla="*/ 291 w 487"/>
              <a:gd name="T51" fmla="*/ 482 h 488"/>
              <a:gd name="T52" fmla="*/ 338 w 487"/>
              <a:gd name="T53" fmla="*/ 468 h 488"/>
              <a:gd name="T54" fmla="*/ 378 w 487"/>
              <a:gd name="T55" fmla="*/ 447 h 488"/>
              <a:gd name="T56" fmla="*/ 415 w 487"/>
              <a:gd name="T57" fmla="*/ 417 h 488"/>
              <a:gd name="T58" fmla="*/ 445 w 487"/>
              <a:gd name="T59" fmla="*/ 381 h 488"/>
              <a:gd name="T60" fmla="*/ 467 w 487"/>
              <a:gd name="T61" fmla="*/ 340 h 488"/>
              <a:gd name="T62" fmla="*/ 481 w 487"/>
              <a:gd name="T63" fmla="*/ 294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5" y="108"/>
                </a:lnTo>
                <a:lnTo>
                  <a:pt x="415" y="72"/>
                </a:lnTo>
                <a:lnTo>
                  <a:pt x="378" y="42"/>
                </a:lnTo>
                <a:lnTo>
                  <a:pt x="338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6" y="42"/>
                </a:lnTo>
                <a:lnTo>
                  <a:pt x="71" y="72"/>
                </a:lnTo>
                <a:lnTo>
                  <a:pt x="41" y="108"/>
                </a:lnTo>
                <a:lnTo>
                  <a:pt x="17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7" y="340"/>
                </a:lnTo>
                <a:lnTo>
                  <a:pt x="41" y="381"/>
                </a:lnTo>
                <a:lnTo>
                  <a:pt x="71" y="417"/>
                </a:lnTo>
                <a:lnTo>
                  <a:pt x="106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8" y="468"/>
                </a:lnTo>
                <a:lnTo>
                  <a:pt x="378" y="447"/>
                </a:lnTo>
                <a:lnTo>
                  <a:pt x="415" y="417"/>
                </a:lnTo>
                <a:lnTo>
                  <a:pt x="445" y="381"/>
                </a:lnTo>
                <a:lnTo>
                  <a:pt x="467" y="340"/>
                </a:lnTo>
                <a:lnTo>
                  <a:pt x="481" y="294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69" name="Freeform 7"/>
          <p:cNvSpPr>
            <a:spLocks/>
          </p:cNvSpPr>
          <p:nvPr/>
        </p:nvSpPr>
        <p:spPr bwMode="auto">
          <a:xfrm>
            <a:off x="2290763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7 w 485"/>
              <a:gd name="T5" fmla="*/ 149 h 488"/>
              <a:gd name="T6" fmla="*/ 443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6 w 485"/>
              <a:gd name="T13" fmla="*/ 20 h 488"/>
              <a:gd name="T14" fmla="*/ 291 w 485"/>
              <a:gd name="T15" fmla="*/ 4 h 488"/>
              <a:gd name="T16" fmla="*/ 243 w 485"/>
              <a:gd name="T17" fmla="*/ 0 h 488"/>
              <a:gd name="T18" fmla="*/ 194 w 485"/>
              <a:gd name="T19" fmla="*/ 4 h 488"/>
              <a:gd name="T20" fmla="*/ 148 w 485"/>
              <a:gd name="T21" fmla="*/ 20 h 488"/>
              <a:gd name="T22" fmla="*/ 107 w 485"/>
              <a:gd name="T23" fmla="*/ 42 h 488"/>
              <a:gd name="T24" fmla="*/ 71 w 485"/>
              <a:gd name="T25" fmla="*/ 72 h 488"/>
              <a:gd name="T26" fmla="*/ 41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1 w 485"/>
              <a:gd name="T39" fmla="*/ 381 h 488"/>
              <a:gd name="T40" fmla="*/ 71 w 485"/>
              <a:gd name="T41" fmla="*/ 417 h 488"/>
              <a:gd name="T42" fmla="*/ 107 w 485"/>
              <a:gd name="T43" fmla="*/ 447 h 488"/>
              <a:gd name="T44" fmla="*/ 148 w 485"/>
              <a:gd name="T45" fmla="*/ 468 h 488"/>
              <a:gd name="T46" fmla="*/ 194 w 485"/>
              <a:gd name="T47" fmla="*/ 482 h 488"/>
              <a:gd name="T48" fmla="*/ 243 w 485"/>
              <a:gd name="T49" fmla="*/ 488 h 488"/>
              <a:gd name="T50" fmla="*/ 291 w 485"/>
              <a:gd name="T51" fmla="*/ 482 h 488"/>
              <a:gd name="T52" fmla="*/ 336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3 w 485"/>
              <a:gd name="T59" fmla="*/ 381 h 488"/>
              <a:gd name="T60" fmla="*/ 467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3" y="108"/>
                </a:lnTo>
                <a:lnTo>
                  <a:pt x="414" y="72"/>
                </a:lnTo>
                <a:lnTo>
                  <a:pt x="378" y="42"/>
                </a:lnTo>
                <a:lnTo>
                  <a:pt x="336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7" y="42"/>
                </a:lnTo>
                <a:lnTo>
                  <a:pt x="71" y="72"/>
                </a:lnTo>
                <a:lnTo>
                  <a:pt x="41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1" y="381"/>
                </a:lnTo>
                <a:lnTo>
                  <a:pt x="71" y="417"/>
                </a:lnTo>
                <a:lnTo>
                  <a:pt x="107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6" y="468"/>
                </a:lnTo>
                <a:lnTo>
                  <a:pt x="378" y="447"/>
                </a:lnTo>
                <a:lnTo>
                  <a:pt x="414" y="417"/>
                </a:lnTo>
                <a:lnTo>
                  <a:pt x="443" y="381"/>
                </a:lnTo>
                <a:lnTo>
                  <a:pt x="467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6"/>
          <p:cNvSpPr>
            <a:spLocks/>
          </p:cNvSpPr>
          <p:nvPr/>
        </p:nvSpPr>
        <p:spPr bwMode="auto">
          <a:xfrm>
            <a:off x="7042150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8 w 485"/>
              <a:gd name="T5" fmla="*/ 149 h 488"/>
              <a:gd name="T6" fmla="*/ 444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7 w 485"/>
              <a:gd name="T13" fmla="*/ 20 h 488"/>
              <a:gd name="T14" fmla="*/ 291 w 485"/>
              <a:gd name="T15" fmla="*/ 4 h 488"/>
              <a:gd name="T16" fmla="*/ 242 w 485"/>
              <a:gd name="T17" fmla="*/ 0 h 488"/>
              <a:gd name="T18" fmla="*/ 194 w 485"/>
              <a:gd name="T19" fmla="*/ 4 h 488"/>
              <a:gd name="T20" fmla="*/ 149 w 485"/>
              <a:gd name="T21" fmla="*/ 20 h 488"/>
              <a:gd name="T22" fmla="*/ 107 w 485"/>
              <a:gd name="T23" fmla="*/ 42 h 488"/>
              <a:gd name="T24" fmla="*/ 72 w 485"/>
              <a:gd name="T25" fmla="*/ 72 h 488"/>
              <a:gd name="T26" fmla="*/ 42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2 w 485"/>
              <a:gd name="T39" fmla="*/ 381 h 488"/>
              <a:gd name="T40" fmla="*/ 72 w 485"/>
              <a:gd name="T41" fmla="*/ 417 h 488"/>
              <a:gd name="T42" fmla="*/ 107 w 485"/>
              <a:gd name="T43" fmla="*/ 447 h 488"/>
              <a:gd name="T44" fmla="*/ 149 w 485"/>
              <a:gd name="T45" fmla="*/ 468 h 488"/>
              <a:gd name="T46" fmla="*/ 194 w 485"/>
              <a:gd name="T47" fmla="*/ 482 h 488"/>
              <a:gd name="T48" fmla="*/ 242 w 485"/>
              <a:gd name="T49" fmla="*/ 488 h 488"/>
              <a:gd name="T50" fmla="*/ 291 w 485"/>
              <a:gd name="T51" fmla="*/ 482 h 488"/>
              <a:gd name="T52" fmla="*/ 337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4 w 485"/>
              <a:gd name="T59" fmla="*/ 381 h 488"/>
              <a:gd name="T60" fmla="*/ 468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8" y="149"/>
                </a:lnTo>
                <a:lnTo>
                  <a:pt x="444" y="108"/>
                </a:lnTo>
                <a:lnTo>
                  <a:pt x="414" y="72"/>
                </a:lnTo>
                <a:lnTo>
                  <a:pt x="378" y="42"/>
                </a:lnTo>
                <a:lnTo>
                  <a:pt x="337" y="20"/>
                </a:lnTo>
                <a:lnTo>
                  <a:pt x="291" y="4"/>
                </a:lnTo>
                <a:lnTo>
                  <a:pt x="242" y="0"/>
                </a:lnTo>
                <a:lnTo>
                  <a:pt x="194" y="4"/>
                </a:lnTo>
                <a:lnTo>
                  <a:pt x="149" y="20"/>
                </a:lnTo>
                <a:lnTo>
                  <a:pt x="107" y="42"/>
                </a:lnTo>
                <a:lnTo>
                  <a:pt x="72" y="72"/>
                </a:lnTo>
                <a:lnTo>
                  <a:pt x="42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2" y="381"/>
                </a:lnTo>
                <a:lnTo>
                  <a:pt x="72" y="417"/>
                </a:lnTo>
                <a:lnTo>
                  <a:pt x="107" y="447"/>
                </a:lnTo>
                <a:lnTo>
                  <a:pt x="149" y="468"/>
                </a:lnTo>
                <a:lnTo>
                  <a:pt x="194" y="482"/>
                </a:lnTo>
                <a:lnTo>
                  <a:pt x="242" y="488"/>
                </a:lnTo>
                <a:lnTo>
                  <a:pt x="291" y="482"/>
                </a:lnTo>
                <a:lnTo>
                  <a:pt x="337" y="468"/>
                </a:lnTo>
                <a:lnTo>
                  <a:pt x="378" y="447"/>
                </a:lnTo>
                <a:lnTo>
                  <a:pt x="414" y="417"/>
                </a:lnTo>
                <a:lnTo>
                  <a:pt x="444" y="381"/>
                </a:lnTo>
                <a:lnTo>
                  <a:pt x="468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8"/>
          <p:cNvSpPr>
            <a:spLocks/>
          </p:cNvSpPr>
          <p:nvPr/>
        </p:nvSpPr>
        <p:spPr bwMode="auto">
          <a:xfrm>
            <a:off x="6407150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70 w 487"/>
              <a:gd name="T5" fmla="*/ 149 h 488"/>
              <a:gd name="T6" fmla="*/ 446 w 487"/>
              <a:gd name="T7" fmla="*/ 109 h 488"/>
              <a:gd name="T8" fmla="*/ 416 w 487"/>
              <a:gd name="T9" fmla="*/ 71 h 488"/>
              <a:gd name="T10" fmla="*/ 380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6 w 487"/>
              <a:gd name="T19" fmla="*/ 6 h 488"/>
              <a:gd name="T20" fmla="*/ 151 w 487"/>
              <a:gd name="T21" fmla="*/ 20 h 488"/>
              <a:gd name="T22" fmla="*/ 109 w 487"/>
              <a:gd name="T23" fmla="*/ 41 h 488"/>
              <a:gd name="T24" fmla="*/ 72 w 487"/>
              <a:gd name="T25" fmla="*/ 71 h 488"/>
              <a:gd name="T26" fmla="*/ 42 w 487"/>
              <a:gd name="T27" fmla="*/ 109 h 488"/>
              <a:gd name="T28" fmla="*/ 20 w 487"/>
              <a:gd name="T29" fmla="*/ 149 h 488"/>
              <a:gd name="T30" fmla="*/ 6 w 487"/>
              <a:gd name="T31" fmla="*/ 194 h 488"/>
              <a:gd name="T32" fmla="*/ 0 w 487"/>
              <a:gd name="T33" fmla="*/ 244 h 488"/>
              <a:gd name="T34" fmla="*/ 6 w 487"/>
              <a:gd name="T35" fmla="*/ 293 h 488"/>
              <a:gd name="T36" fmla="*/ 20 w 487"/>
              <a:gd name="T37" fmla="*/ 339 h 488"/>
              <a:gd name="T38" fmla="*/ 42 w 487"/>
              <a:gd name="T39" fmla="*/ 381 h 488"/>
              <a:gd name="T40" fmla="*/ 72 w 487"/>
              <a:gd name="T41" fmla="*/ 416 h 488"/>
              <a:gd name="T42" fmla="*/ 109 w 487"/>
              <a:gd name="T43" fmla="*/ 446 h 488"/>
              <a:gd name="T44" fmla="*/ 151 w 487"/>
              <a:gd name="T45" fmla="*/ 468 h 488"/>
              <a:gd name="T46" fmla="*/ 196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0 w 487"/>
              <a:gd name="T55" fmla="*/ 446 h 488"/>
              <a:gd name="T56" fmla="*/ 416 w 487"/>
              <a:gd name="T57" fmla="*/ 416 h 488"/>
              <a:gd name="T58" fmla="*/ 446 w 487"/>
              <a:gd name="T59" fmla="*/ 381 h 488"/>
              <a:gd name="T60" fmla="*/ 470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70" y="149"/>
                </a:lnTo>
                <a:lnTo>
                  <a:pt x="446" y="109"/>
                </a:lnTo>
                <a:lnTo>
                  <a:pt x="416" y="71"/>
                </a:lnTo>
                <a:lnTo>
                  <a:pt x="380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6" y="6"/>
                </a:lnTo>
                <a:lnTo>
                  <a:pt x="151" y="20"/>
                </a:lnTo>
                <a:lnTo>
                  <a:pt x="109" y="41"/>
                </a:lnTo>
                <a:lnTo>
                  <a:pt x="72" y="71"/>
                </a:lnTo>
                <a:lnTo>
                  <a:pt x="42" y="109"/>
                </a:lnTo>
                <a:lnTo>
                  <a:pt x="20" y="149"/>
                </a:lnTo>
                <a:lnTo>
                  <a:pt x="6" y="194"/>
                </a:lnTo>
                <a:lnTo>
                  <a:pt x="0" y="244"/>
                </a:lnTo>
                <a:lnTo>
                  <a:pt x="6" y="293"/>
                </a:lnTo>
                <a:lnTo>
                  <a:pt x="20" y="339"/>
                </a:lnTo>
                <a:lnTo>
                  <a:pt x="42" y="381"/>
                </a:lnTo>
                <a:lnTo>
                  <a:pt x="72" y="416"/>
                </a:lnTo>
                <a:lnTo>
                  <a:pt x="109" y="446"/>
                </a:lnTo>
                <a:lnTo>
                  <a:pt x="151" y="468"/>
                </a:lnTo>
                <a:lnTo>
                  <a:pt x="196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0" y="446"/>
                </a:lnTo>
                <a:lnTo>
                  <a:pt x="416" y="416"/>
                </a:lnTo>
                <a:lnTo>
                  <a:pt x="446" y="381"/>
                </a:lnTo>
                <a:lnTo>
                  <a:pt x="470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9"/>
          <p:cNvSpPr>
            <a:spLocks/>
          </p:cNvSpPr>
          <p:nvPr/>
        </p:nvSpPr>
        <p:spPr bwMode="auto">
          <a:xfrm>
            <a:off x="5457825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2 w 487"/>
              <a:gd name="T3" fmla="*/ 194 h 488"/>
              <a:gd name="T4" fmla="*/ 468 w 487"/>
              <a:gd name="T5" fmla="*/ 148 h 488"/>
              <a:gd name="T6" fmla="*/ 446 w 487"/>
              <a:gd name="T7" fmla="*/ 107 h 488"/>
              <a:gd name="T8" fmla="*/ 416 w 487"/>
              <a:gd name="T9" fmla="*/ 71 h 488"/>
              <a:gd name="T10" fmla="*/ 381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4 w 487"/>
              <a:gd name="T19" fmla="*/ 6 h 488"/>
              <a:gd name="T20" fmla="*/ 149 w 487"/>
              <a:gd name="T21" fmla="*/ 20 h 488"/>
              <a:gd name="T22" fmla="*/ 107 w 487"/>
              <a:gd name="T23" fmla="*/ 41 h 488"/>
              <a:gd name="T24" fmla="*/ 72 w 487"/>
              <a:gd name="T25" fmla="*/ 71 h 488"/>
              <a:gd name="T26" fmla="*/ 42 w 487"/>
              <a:gd name="T27" fmla="*/ 107 h 488"/>
              <a:gd name="T28" fmla="*/ 20 w 487"/>
              <a:gd name="T29" fmla="*/ 148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20 w 487"/>
              <a:gd name="T37" fmla="*/ 339 h 488"/>
              <a:gd name="T38" fmla="*/ 42 w 487"/>
              <a:gd name="T39" fmla="*/ 380 h 488"/>
              <a:gd name="T40" fmla="*/ 72 w 487"/>
              <a:gd name="T41" fmla="*/ 416 h 488"/>
              <a:gd name="T42" fmla="*/ 107 w 487"/>
              <a:gd name="T43" fmla="*/ 446 h 488"/>
              <a:gd name="T44" fmla="*/ 149 w 487"/>
              <a:gd name="T45" fmla="*/ 468 h 488"/>
              <a:gd name="T46" fmla="*/ 194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1 w 487"/>
              <a:gd name="T55" fmla="*/ 446 h 488"/>
              <a:gd name="T56" fmla="*/ 416 w 487"/>
              <a:gd name="T57" fmla="*/ 416 h 488"/>
              <a:gd name="T58" fmla="*/ 446 w 487"/>
              <a:gd name="T59" fmla="*/ 380 h 488"/>
              <a:gd name="T60" fmla="*/ 468 w 487"/>
              <a:gd name="T61" fmla="*/ 339 h 488"/>
              <a:gd name="T62" fmla="*/ 482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2" y="194"/>
                </a:lnTo>
                <a:lnTo>
                  <a:pt x="468" y="148"/>
                </a:lnTo>
                <a:lnTo>
                  <a:pt x="446" y="107"/>
                </a:lnTo>
                <a:lnTo>
                  <a:pt x="416" y="71"/>
                </a:lnTo>
                <a:lnTo>
                  <a:pt x="381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4" y="6"/>
                </a:lnTo>
                <a:lnTo>
                  <a:pt x="149" y="20"/>
                </a:lnTo>
                <a:lnTo>
                  <a:pt x="107" y="41"/>
                </a:lnTo>
                <a:lnTo>
                  <a:pt x="72" y="71"/>
                </a:lnTo>
                <a:lnTo>
                  <a:pt x="42" y="107"/>
                </a:lnTo>
                <a:lnTo>
                  <a:pt x="20" y="148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20" y="339"/>
                </a:lnTo>
                <a:lnTo>
                  <a:pt x="42" y="380"/>
                </a:lnTo>
                <a:lnTo>
                  <a:pt x="72" y="416"/>
                </a:lnTo>
                <a:lnTo>
                  <a:pt x="107" y="446"/>
                </a:lnTo>
                <a:lnTo>
                  <a:pt x="149" y="468"/>
                </a:lnTo>
                <a:lnTo>
                  <a:pt x="194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1" y="446"/>
                </a:lnTo>
                <a:lnTo>
                  <a:pt x="416" y="416"/>
                </a:lnTo>
                <a:lnTo>
                  <a:pt x="446" y="380"/>
                </a:lnTo>
                <a:lnTo>
                  <a:pt x="468" y="339"/>
                </a:lnTo>
                <a:lnTo>
                  <a:pt x="482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10"/>
          <p:cNvSpPr>
            <a:spLocks/>
          </p:cNvSpPr>
          <p:nvPr/>
        </p:nvSpPr>
        <p:spPr bwMode="auto">
          <a:xfrm>
            <a:off x="3873500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67 w 487"/>
              <a:gd name="T5" fmla="*/ 148 h 488"/>
              <a:gd name="T6" fmla="*/ 445 w 487"/>
              <a:gd name="T7" fmla="*/ 107 h 488"/>
              <a:gd name="T8" fmla="*/ 415 w 487"/>
              <a:gd name="T9" fmla="*/ 71 h 488"/>
              <a:gd name="T10" fmla="*/ 380 w 487"/>
              <a:gd name="T11" fmla="*/ 41 h 488"/>
              <a:gd name="T12" fmla="*/ 338 w 487"/>
              <a:gd name="T13" fmla="*/ 20 h 488"/>
              <a:gd name="T14" fmla="*/ 293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6 w 487"/>
              <a:gd name="T23" fmla="*/ 41 h 488"/>
              <a:gd name="T24" fmla="*/ 71 w 487"/>
              <a:gd name="T25" fmla="*/ 71 h 488"/>
              <a:gd name="T26" fmla="*/ 41 w 487"/>
              <a:gd name="T27" fmla="*/ 107 h 488"/>
              <a:gd name="T28" fmla="*/ 19 w 487"/>
              <a:gd name="T29" fmla="*/ 148 h 488"/>
              <a:gd name="T30" fmla="*/ 5 w 487"/>
              <a:gd name="T31" fmla="*/ 194 h 488"/>
              <a:gd name="T32" fmla="*/ 0 w 487"/>
              <a:gd name="T33" fmla="*/ 244 h 488"/>
              <a:gd name="T34" fmla="*/ 5 w 487"/>
              <a:gd name="T35" fmla="*/ 293 h 488"/>
              <a:gd name="T36" fmla="*/ 19 w 487"/>
              <a:gd name="T37" fmla="*/ 339 h 488"/>
              <a:gd name="T38" fmla="*/ 41 w 487"/>
              <a:gd name="T39" fmla="*/ 380 h 488"/>
              <a:gd name="T40" fmla="*/ 71 w 487"/>
              <a:gd name="T41" fmla="*/ 416 h 488"/>
              <a:gd name="T42" fmla="*/ 106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3 w 487"/>
              <a:gd name="T51" fmla="*/ 484 h 488"/>
              <a:gd name="T52" fmla="*/ 338 w 487"/>
              <a:gd name="T53" fmla="*/ 468 h 488"/>
              <a:gd name="T54" fmla="*/ 380 w 487"/>
              <a:gd name="T55" fmla="*/ 446 h 488"/>
              <a:gd name="T56" fmla="*/ 415 w 487"/>
              <a:gd name="T57" fmla="*/ 416 h 488"/>
              <a:gd name="T58" fmla="*/ 445 w 487"/>
              <a:gd name="T59" fmla="*/ 380 h 488"/>
              <a:gd name="T60" fmla="*/ 467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67" y="148"/>
                </a:lnTo>
                <a:lnTo>
                  <a:pt x="445" y="107"/>
                </a:lnTo>
                <a:lnTo>
                  <a:pt x="415" y="71"/>
                </a:lnTo>
                <a:lnTo>
                  <a:pt x="380" y="41"/>
                </a:lnTo>
                <a:lnTo>
                  <a:pt x="338" y="20"/>
                </a:lnTo>
                <a:lnTo>
                  <a:pt x="293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6" y="41"/>
                </a:lnTo>
                <a:lnTo>
                  <a:pt x="71" y="71"/>
                </a:lnTo>
                <a:lnTo>
                  <a:pt x="41" y="107"/>
                </a:lnTo>
                <a:lnTo>
                  <a:pt x="19" y="148"/>
                </a:lnTo>
                <a:lnTo>
                  <a:pt x="5" y="194"/>
                </a:lnTo>
                <a:lnTo>
                  <a:pt x="0" y="244"/>
                </a:lnTo>
                <a:lnTo>
                  <a:pt x="5" y="293"/>
                </a:lnTo>
                <a:lnTo>
                  <a:pt x="19" y="339"/>
                </a:lnTo>
                <a:lnTo>
                  <a:pt x="41" y="380"/>
                </a:lnTo>
                <a:lnTo>
                  <a:pt x="71" y="416"/>
                </a:lnTo>
                <a:lnTo>
                  <a:pt x="106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3" y="484"/>
                </a:lnTo>
                <a:lnTo>
                  <a:pt x="338" y="468"/>
                </a:lnTo>
                <a:lnTo>
                  <a:pt x="380" y="446"/>
                </a:lnTo>
                <a:lnTo>
                  <a:pt x="415" y="416"/>
                </a:lnTo>
                <a:lnTo>
                  <a:pt x="445" y="380"/>
                </a:lnTo>
                <a:lnTo>
                  <a:pt x="467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 flipH="1">
            <a:off x="3943350" y="5962650"/>
            <a:ext cx="1830387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>
            <a:off x="3224213" y="5172075"/>
            <a:ext cx="417512" cy="630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64"/>
          <p:cNvSpPr/>
          <p:nvPr/>
        </p:nvSpPr>
        <p:spPr>
          <a:xfrm>
            <a:off x="4260724" y="4200447"/>
            <a:ext cx="1193866" cy="158818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164"/>
              <a:gd name="connsiteY0" fmla="*/ 11114 h 11114"/>
              <a:gd name="connsiteX1" fmla="*/ 5410 w 10164"/>
              <a:gd name="connsiteY1" fmla="*/ 7 h 11114"/>
              <a:gd name="connsiteX2" fmla="*/ 10164 w 10164"/>
              <a:gd name="connsiteY2" fmla="*/ 10004 h 11114"/>
              <a:gd name="connsiteX0" fmla="*/ 0 w 10273"/>
              <a:gd name="connsiteY0" fmla="*/ 11112 h 11112"/>
              <a:gd name="connsiteX1" fmla="*/ 5410 w 10273"/>
              <a:gd name="connsiteY1" fmla="*/ 5 h 11112"/>
              <a:gd name="connsiteX2" fmla="*/ 10273 w 10273"/>
              <a:gd name="connsiteY2" fmla="*/ 10224 h 11112"/>
              <a:gd name="connsiteX0" fmla="*/ 0 w 10273"/>
              <a:gd name="connsiteY0" fmla="*/ 11112 h 11112"/>
              <a:gd name="connsiteX1" fmla="*/ 5273 w 10273"/>
              <a:gd name="connsiteY1" fmla="*/ 5 h 11112"/>
              <a:gd name="connsiteX2" fmla="*/ 10273 w 10273"/>
              <a:gd name="connsiteY2" fmla="*/ 10224 h 1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" h="11112">
                <a:moveTo>
                  <a:pt x="0" y="11112"/>
                </a:moveTo>
                <a:cubicBezTo>
                  <a:pt x="2112" y="4818"/>
                  <a:pt x="3561" y="153"/>
                  <a:pt x="5273" y="5"/>
                </a:cubicBezTo>
                <a:cubicBezTo>
                  <a:pt x="6985" y="-143"/>
                  <a:pt x="7970" y="3263"/>
                  <a:pt x="10273" y="10224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>
            <a:off x="7042150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8 w 485"/>
              <a:gd name="T5" fmla="*/ 149 h 488"/>
              <a:gd name="T6" fmla="*/ 444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7 w 485"/>
              <a:gd name="T13" fmla="*/ 20 h 488"/>
              <a:gd name="T14" fmla="*/ 291 w 485"/>
              <a:gd name="T15" fmla="*/ 4 h 488"/>
              <a:gd name="T16" fmla="*/ 242 w 485"/>
              <a:gd name="T17" fmla="*/ 0 h 488"/>
              <a:gd name="T18" fmla="*/ 194 w 485"/>
              <a:gd name="T19" fmla="*/ 4 h 488"/>
              <a:gd name="T20" fmla="*/ 149 w 485"/>
              <a:gd name="T21" fmla="*/ 20 h 488"/>
              <a:gd name="T22" fmla="*/ 107 w 485"/>
              <a:gd name="T23" fmla="*/ 42 h 488"/>
              <a:gd name="T24" fmla="*/ 72 w 485"/>
              <a:gd name="T25" fmla="*/ 72 h 488"/>
              <a:gd name="T26" fmla="*/ 42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2 w 485"/>
              <a:gd name="T39" fmla="*/ 381 h 488"/>
              <a:gd name="T40" fmla="*/ 72 w 485"/>
              <a:gd name="T41" fmla="*/ 417 h 488"/>
              <a:gd name="T42" fmla="*/ 107 w 485"/>
              <a:gd name="T43" fmla="*/ 447 h 488"/>
              <a:gd name="T44" fmla="*/ 149 w 485"/>
              <a:gd name="T45" fmla="*/ 468 h 488"/>
              <a:gd name="T46" fmla="*/ 194 w 485"/>
              <a:gd name="T47" fmla="*/ 482 h 488"/>
              <a:gd name="T48" fmla="*/ 242 w 485"/>
              <a:gd name="T49" fmla="*/ 488 h 488"/>
              <a:gd name="T50" fmla="*/ 291 w 485"/>
              <a:gd name="T51" fmla="*/ 482 h 488"/>
              <a:gd name="T52" fmla="*/ 337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4 w 485"/>
              <a:gd name="T59" fmla="*/ 381 h 488"/>
              <a:gd name="T60" fmla="*/ 468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8" y="149"/>
                </a:lnTo>
                <a:lnTo>
                  <a:pt x="444" y="108"/>
                </a:lnTo>
                <a:lnTo>
                  <a:pt x="414" y="72"/>
                </a:lnTo>
                <a:lnTo>
                  <a:pt x="378" y="42"/>
                </a:lnTo>
                <a:lnTo>
                  <a:pt x="337" y="20"/>
                </a:lnTo>
                <a:lnTo>
                  <a:pt x="291" y="4"/>
                </a:lnTo>
                <a:lnTo>
                  <a:pt x="242" y="0"/>
                </a:lnTo>
                <a:lnTo>
                  <a:pt x="194" y="4"/>
                </a:lnTo>
                <a:lnTo>
                  <a:pt x="149" y="20"/>
                </a:lnTo>
                <a:lnTo>
                  <a:pt x="107" y="42"/>
                </a:lnTo>
                <a:lnTo>
                  <a:pt x="72" y="72"/>
                </a:lnTo>
                <a:lnTo>
                  <a:pt x="42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2" y="381"/>
                </a:lnTo>
                <a:lnTo>
                  <a:pt x="72" y="417"/>
                </a:lnTo>
                <a:lnTo>
                  <a:pt x="107" y="447"/>
                </a:lnTo>
                <a:lnTo>
                  <a:pt x="149" y="468"/>
                </a:lnTo>
                <a:lnTo>
                  <a:pt x="194" y="482"/>
                </a:lnTo>
                <a:lnTo>
                  <a:pt x="242" y="488"/>
                </a:lnTo>
                <a:lnTo>
                  <a:pt x="291" y="482"/>
                </a:lnTo>
                <a:lnTo>
                  <a:pt x="337" y="468"/>
                </a:lnTo>
                <a:lnTo>
                  <a:pt x="378" y="447"/>
                </a:lnTo>
                <a:lnTo>
                  <a:pt x="414" y="417"/>
                </a:lnTo>
                <a:lnTo>
                  <a:pt x="444" y="381"/>
                </a:lnTo>
                <a:lnTo>
                  <a:pt x="468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88" name="Freeform 7"/>
          <p:cNvSpPr>
            <a:spLocks/>
          </p:cNvSpPr>
          <p:nvPr/>
        </p:nvSpPr>
        <p:spPr bwMode="auto">
          <a:xfrm>
            <a:off x="2290763" y="5768975"/>
            <a:ext cx="384175" cy="387350"/>
          </a:xfrm>
          <a:custGeom>
            <a:avLst/>
            <a:gdLst>
              <a:gd name="T0" fmla="*/ 485 w 485"/>
              <a:gd name="T1" fmla="*/ 244 h 488"/>
              <a:gd name="T2" fmla="*/ 481 w 485"/>
              <a:gd name="T3" fmla="*/ 195 h 488"/>
              <a:gd name="T4" fmla="*/ 467 w 485"/>
              <a:gd name="T5" fmla="*/ 149 h 488"/>
              <a:gd name="T6" fmla="*/ 443 w 485"/>
              <a:gd name="T7" fmla="*/ 108 h 488"/>
              <a:gd name="T8" fmla="*/ 414 w 485"/>
              <a:gd name="T9" fmla="*/ 72 h 488"/>
              <a:gd name="T10" fmla="*/ 378 w 485"/>
              <a:gd name="T11" fmla="*/ 42 h 488"/>
              <a:gd name="T12" fmla="*/ 336 w 485"/>
              <a:gd name="T13" fmla="*/ 20 h 488"/>
              <a:gd name="T14" fmla="*/ 291 w 485"/>
              <a:gd name="T15" fmla="*/ 4 h 488"/>
              <a:gd name="T16" fmla="*/ 243 w 485"/>
              <a:gd name="T17" fmla="*/ 0 h 488"/>
              <a:gd name="T18" fmla="*/ 194 w 485"/>
              <a:gd name="T19" fmla="*/ 4 h 488"/>
              <a:gd name="T20" fmla="*/ 148 w 485"/>
              <a:gd name="T21" fmla="*/ 20 h 488"/>
              <a:gd name="T22" fmla="*/ 107 w 485"/>
              <a:gd name="T23" fmla="*/ 42 h 488"/>
              <a:gd name="T24" fmla="*/ 71 w 485"/>
              <a:gd name="T25" fmla="*/ 72 h 488"/>
              <a:gd name="T26" fmla="*/ 41 w 485"/>
              <a:gd name="T27" fmla="*/ 108 h 488"/>
              <a:gd name="T28" fmla="*/ 18 w 485"/>
              <a:gd name="T29" fmla="*/ 149 h 488"/>
              <a:gd name="T30" fmla="*/ 4 w 485"/>
              <a:gd name="T31" fmla="*/ 195 h 488"/>
              <a:gd name="T32" fmla="*/ 0 w 485"/>
              <a:gd name="T33" fmla="*/ 244 h 488"/>
              <a:gd name="T34" fmla="*/ 4 w 485"/>
              <a:gd name="T35" fmla="*/ 294 h 488"/>
              <a:gd name="T36" fmla="*/ 18 w 485"/>
              <a:gd name="T37" fmla="*/ 340 h 488"/>
              <a:gd name="T38" fmla="*/ 41 w 485"/>
              <a:gd name="T39" fmla="*/ 381 h 488"/>
              <a:gd name="T40" fmla="*/ 71 w 485"/>
              <a:gd name="T41" fmla="*/ 417 h 488"/>
              <a:gd name="T42" fmla="*/ 107 w 485"/>
              <a:gd name="T43" fmla="*/ 447 h 488"/>
              <a:gd name="T44" fmla="*/ 148 w 485"/>
              <a:gd name="T45" fmla="*/ 468 h 488"/>
              <a:gd name="T46" fmla="*/ 194 w 485"/>
              <a:gd name="T47" fmla="*/ 482 h 488"/>
              <a:gd name="T48" fmla="*/ 243 w 485"/>
              <a:gd name="T49" fmla="*/ 488 h 488"/>
              <a:gd name="T50" fmla="*/ 291 w 485"/>
              <a:gd name="T51" fmla="*/ 482 h 488"/>
              <a:gd name="T52" fmla="*/ 336 w 485"/>
              <a:gd name="T53" fmla="*/ 468 h 488"/>
              <a:gd name="T54" fmla="*/ 378 w 485"/>
              <a:gd name="T55" fmla="*/ 447 h 488"/>
              <a:gd name="T56" fmla="*/ 414 w 485"/>
              <a:gd name="T57" fmla="*/ 417 h 488"/>
              <a:gd name="T58" fmla="*/ 443 w 485"/>
              <a:gd name="T59" fmla="*/ 381 h 488"/>
              <a:gd name="T60" fmla="*/ 467 w 485"/>
              <a:gd name="T61" fmla="*/ 340 h 488"/>
              <a:gd name="T62" fmla="*/ 481 w 485"/>
              <a:gd name="T63" fmla="*/ 294 h 488"/>
              <a:gd name="T64" fmla="*/ 485 w 485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" h="488">
                <a:moveTo>
                  <a:pt x="485" y="244"/>
                </a:moveTo>
                <a:lnTo>
                  <a:pt x="481" y="195"/>
                </a:lnTo>
                <a:lnTo>
                  <a:pt x="467" y="149"/>
                </a:lnTo>
                <a:lnTo>
                  <a:pt x="443" y="108"/>
                </a:lnTo>
                <a:lnTo>
                  <a:pt x="414" y="72"/>
                </a:lnTo>
                <a:lnTo>
                  <a:pt x="378" y="42"/>
                </a:lnTo>
                <a:lnTo>
                  <a:pt x="336" y="20"/>
                </a:lnTo>
                <a:lnTo>
                  <a:pt x="291" y="4"/>
                </a:lnTo>
                <a:lnTo>
                  <a:pt x="243" y="0"/>
                </a:lnTo>
                <a:lnTo>
                  <a:pt x="194" y="4"/>
                </a:lnTo>
                <a:lnTo>
                  <a:pt x="148" y="20"/>
                </a:lnTo>
                <a:lnTo>
                  <a:pt x="107" y="42"/>
                </a:lnTo>
                <a:lnTo>
                  <a:pt x="71" y="72"/>
                </a:lnTo>
                <a:lnTo>
                  <a:pt x="41" y="108"/>
                </a:lnTo>
                <a:lnTo>
                  <a:pt x="18" y="149"/>
                </a:lnTo>
                <a:lnTo>
                  <a:pt x="4" y="195"/>
                </a:lnTo>
                <a:lnTo>
                  <a:pt x="0" y="244"/>
                </a:lnTo>
                <a:lnTo>
                  <a:pt x="4" y="294"/>
                </a:lnTo>
                <a:lnTo>
                  <a:pt x="18" y="340"/>
                </a:lnTo>
                <a:lnTo>
                  <a:pt x="41" y="381"/>
                </a:lnTo>
                <a:lnTo>
                  <a:pt x="71" y="417"/>
                </a:lnTo>
                <a:lnTo>
                  <a:pt x="107" y="447"/>
                </a:lnTo>
                <a:lnTo>
                  <a:pt x="148" y="468"/>
                </a:lnTo>
                <a:lnTo>
                  <a:pt x="194" y="482"/>
                </a:lnTo>
                <a:lnTo>
                  <a:pt x="243" y="488"/>
                </a:lnTo>
                <a:lnTo>
                  <a:pt x="291" y="482"/>
                </a:lnTo>
                <a:lnTo>
                  <a:pt x="336" y="468"/>
                </a:lnTo>
                <a:lnTo>
                  <a:pt x="378" y="447"/>
                </a:lnTo>
                <a:lnTo>
                  <a:pt x="414" y="417"/>
                </a:lnTo>
                <a:lnTo>
                  <a:pt x="443" y="381"/>
                </a:lnTo>
                <a:lnTo>
                  <a:pt x="467" y="340"/>
                </a:lnTo>
                <a:lnTo>
                  <a:pt x="481" y="294"/>
                </a:lnTo>
                <a:lnTo>
                  <a:pt x="485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89" name="Freeform 8"/>
          <p:cNvSpPr>
            <a:spLocks/>
          </p:cNvSpPr>
          <p:nvPr/>
        </p:nvSpPr>
        <p:spPr bwMode="auto">
          <a:xfrm>
            <a:off x="6407150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70 w 487"/>
              <a:gd name="T5" fmla="*/ 149 h 488"/>
              <a:gd name="T6" fmla="*/ 446 w 487"/>
              <a:gd name="T7" fmla="*/ 109 h 488"/>
              <a:gd name="T8" fmla="*/ 416 w 487"/>
              <a:gd name="T9" fmla="*/ 71 h 488"/>
              <a:gd name="T10" fmla="*/ 380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6 w 487"/>
              <a:gd name="T19" fmla="*/ 6 h 488"/>
              <a:gd name="T20" fmla="*/ 151 w 487"/>
              <a:gd name="T21" fmla="*/ 20 h 488"/>
              <a:gd name="T22" fmla="*/ 109 w 487"/>
              <a:gd name="T23" fmla="*/ 41 h 488"/>
              <a:gd name="T24" fmla="*/ 72 w 487"/>
              <a:gd name="T25" fmla="*/ 71 h 488"/>
              <a:gd name="T26" fmla="*/ 42 w 487"/>
              <a:gd name="T27" fmla="*/ 109 h 488"/>
              <a:gd name="T28" fmla="*/ 20 w 487"/>
              <a:gd name="T29" fmla="*/ 149 h 488"/>
              <a:gd name="T30" fmla="*/ 6 w 487"/>
              <a:gd name="T31" fmla="*/ 194 h 488"/>
              <a:gd name="T32" fmla="*/ 0 w 487"/>
              <a:gd name="T33" fmla="*/ 244 h 488"/>
              <a:gd name="T34" fmla="*/ 6 w 487"/>
              <a:gd name="T35" fmla="*/ 293 h 488"/>
              <a:gd name="T36" fmla="*/ 20 w 487"/>
              <a:gd name="T37" fmla="*/ 339 h 488"/>
              <a:gd name="T38" fmla="*/ 42 w 487"/>
              <a:gd name="T39" fmla="*/ 381 h 488"/>
              <a:gd name="T40" fmla="*/ 72 w 487"/>
              <a:gd name="T41" fmla="*/ 416 h 488"/>
              <a:gd name="T42" fmla="*/ 109 w 487"/>
              <a:gd name="T43" fmla="*/ 446 h 488"/>
              <a:gd name="T44" fmla="*/ 151 w 487"/>
              <a:gd name="T45" fmla="*/ 468 h 488"/>
              <a:gd name="T46" fmla="*/ 196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0 w 487"/>
              <a:gd name="T55" fmla="*/ 446 h 488"/>
              <a:gd name="T56" fmla="*/ 416 w 487"/>
              <a:gd name="T57" fmla="*/ 416 h 488"/>
              <a:gd name="T58" fmla="*/ 446 w 487"/>
              <a:gd name="T59" fmla="*/ 381 h 488"/>
              <a:gd name="T60" fmla="*/ 470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70" y="149"/>
                </a:lnTo>
                <a:lnTo>
                  <a:pt x="446" y="109"/>
                </a:lnTo>
                <a:lnTo>
                  <a:pt x="416" y="71"/>
                </a:lnTo>
                <a:lnTo>
                  <a:pt x="380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6" y="6"/>
                </a:lnTo>
                <a:lnTo>
                  <a:pt x="151" y="20"/>
                </a:lnTo>
                <a:lnTo>
                  <a:pt x="109" y="41"/>
                </a:lnTo>
                <a:lnTo>
                  <a:pt x="72" y="71"/>
                </a:lnTo>
                <a:lnTo>
                  <a:pt x="42" y="109"/>
                </a:lnTo>
                <a:lnTo>
                  <a:pt x="20" y="149"/>
                </a:lnTo>
                <a:lnTo>
                  <a:pt x="6" y="194"/>
                </a:lnTo>
                <a:lnTo>
                  <a:pt x="0" y="244"/>
                </a:lnTo>
                <a:lnTo>
                  <a:pt x="6" y="293"/>
                </a:lnTo>
                <a:lnTo>
                  <a:pt x="20" y="339"/>
                </a:lnTo>
                <a:lnTo>
                  <a:pt x="42" y="381"/>
                </a:lnTo>
                <a:lnTo>
                  <a:pt x="72" y="416"/>
                </a:lnTo>
                <a:lnTo>
                  <a:pt x="109" y="446"/>
                </a:lnTo>
                <a:lnTo>
                  <a:pt x="151" y="468"/>
                </a:lnTo>
                <a:lnTo>
                  <a:pt x="196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0" y="446"/>
                </a:lnTo>
                <a:lnTo>
                  <a:pt x="416" y="416"/>
                </a:lnTo>
                <a:lnTo>
                  <a:pt x="446" y="381"/>
                </a:lnTo>
                <a:lnTo>
                  <a:pt x="470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90" name="Freeform 9"/>
          <p:cNvSpPr>
            <a:spLocks/>
          </p:cNvSpPr>
          <p:nvPr/>
        </p:nvSpPr>
        <p:spPr bwMode="auto">
          <a:xfrm>
            <a:off x="5457825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2 w 487"/>
              <a:gd name="T3" fmla="*/ 194 h 488"/>
              <a:gd name="T4" fmla="*/ 468 w 487"/>
              <a:gd name="T5" fmla="*/ 148 h 488"/>
              <a:gd name="T6" fmla="*/ 446 w 487"/>
              <a:gd name="T7" fmla="*/ 107 h 488"/>
              <a:gd name="T8" fmla="*/ 416 w 487"/>
              <a:gd name="T9" fmla="*/ 71 h 488"/>
              <a:gd name="T10" fmla="*/ 381 w 487"/>
              <a:gd name="T11" fmla="*/ 41 h 488"/>
              <a:gd name="T12" fmla="*/ 339 w 487"/>
              <a:gd name="T13" fmla="*/ 20 h 488"/>
              <a:gd name="T14" fmla="*/ 293 w 487"/>
              <a:gd name="T15" fmla="*/ 6 h 488"/>
              <a:gd name="T16" fmla="*/ 244 w 487"/>
              <a:gd name="T17" fmla="*/ 0 h 488"/>
              <a:gd name="T18" fmla="*/ 194 w 487"/>
              <a:gd name="T19" fmla="*/ 6 h 488"/>
              <a:gd name="T20" fmla="*/ 149 w 487"/>
              <a:gd name="T21" fmla="*/ 20 h 488"/>
              <a:gd name="T22" fmla="*/ 107 w 487"/>
              <a:gd name="T23" fmla="*/ 41 h 488"/>
              <a:gd name="T24" fmla="*/ 72 w 487"/>
              <a:gd name="T25" fmla="*/ 71 h 488"/>
              <a:gd name="T26" fmla="*/ 42 w 487"/>
              <a:gd name="T27" fmla="*/ 107 h 488"/>
              <a:gd name="T28" fmla="*/ 20 w 487"/>
              <a:gd name="T29" fmla="*/ 148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20 w 487"/>
              <a:gd name="T37" fmla="*/ 339 h 488"/>
              <a:gd name="T38" fmla="*/ 42 w 487"/>
              <a:gd name="T39" fmla="*/ 380 h 488"/>
              <a:gd name="T40" fmla="*/ 72 w 487"/>
              <a:gd name="T41" fmla="*/ 416 h 488"/>
              <a:gd name="T42" fmla="*/ 107 w 487"/>
              <a:gd name="T43" fmla="*/ 446 h 488"/>
              <a:gd name="T44" fmla="*/ 149 w 487"/>
              <a:gd name="T45" fmla="*/ 468 h 488"/>
              <a:gd name="T46" fmla="*/ 194 w 487"/>
              <a:gd name="T47" fmla="*/ 484 h 488"/>
              <a:gd name="T48" fmla="*/ 244 w 487"/>
              <a:gd name="T49" fmla="*/ 488 h 488"/>
              <a:gd name="T50" fmla="*/ 293 w 487"/>
              <a:gd name="T51" fmla="*/ 484 h 488"/>
              <a:gd name="T52" fmla="*/ 339 w 487"/>
              <a:gd name="T53" fmla="*/ 468 h 488"/>
              <a:gd name="T54" fmla="*/ 381 w 487"/>
              <a:gd name="T55" fmla="*/ 446 h 488"/>
              <a:gd name="T56" fmla="*/ 416 w 487"/>
              <a:gd name="T57" fmla="*/ 416 h 488"/>
              <a:gd name="T58" fmla="*/ 446 w 487"/>
              <a:gd name="T59" fmla="*/ 380 h 488"/>
              <a:gd name="T60" fmla="*/ 468 w 487"/>
              <a:gd name="T61" fmla="*/ 339 h 488"/>
              <a:gd name="T62" fmla="*/ 482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2" y="194"/>
                </a:lnTo>
                <a:lnTo>
                  <a:pt x="468" y="148"/>
                </a:lnTo>
                <a:lnTo>
                  <a:pt x="446" y="107"/>
                </a:lnTo>
                <a:lnTo>
                  <a:pt x="416" y="71"/>
                </a:lnTo>
                <a:lnTo>
                  <a:pt x="381" y="41"/>
                </a:lnTo>
                <a:lnTo>
                  <a:pt x="339" y="20"/>
                </a:lnTo>
                <a:lnTo>
                  <a:pt x="293" y="6"/>
                </a:lnTo>
                <a:lnTo>
                  <a:pt x="244" y="0"/>
                </a:lnTo>
                <a:lnTo>
                  <a:pt x="194" y="6"/>
                </a:lnTo>
                <a:lnTo>
                  <a:pt x="149" y="20"/>
                </a:lnTo>
                <a:lnTo>
                  <a:pt x="107" y="41"/>
                </a:lnTo>
                <a:lnTo>
                  <a:pt x="72" y="71"/>
                </a:lnTo>
                <a:lnTo>
                  <a:pt x="42" y="107"/>
                </a:lnTo>
                <a:lnTo>
                  <a:pt x="20" y="148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20" y="339"/>
                </a:lnTo>
                <a:lnTo>
                  <a:pt x="42" y="380"/>
                </a:lnTo>
                <a:lnTo>
                  <a:pt x="72" y="416"/>
                </a:lnTo>
                <a:lnTo>
                  <a:pt x="107" y="446"/>
                </a:lnTo>
                <a:lnTo>
                  <a:pt x="149" y="468"/>
                </a:lnTo>
                <a:lnTo>
                  <a:pt x="194" y="484"/>
                </a:lnTo>
                <a:lnTo>
                  <a:pt x="244" y="488"/>
                </a:lnTo>
                <a:lnTo>
                  <a:pt x="293" y="484"/>
                </a:lnTo>
                <a:lnTo>
                  <a:pt x="339" y="468"/>
                </a:lnTo>
                <a:lnTo>
                  <a:pt x="381" y="446"/>
                </a:lnTo>
                <a:lnTo>
                  <a:pt x="416" y="416"/>
                </a:lnTo>
                <a:lnTo>
                  <a:pt x="446" y="380"/>
                </a:lnTo>
                <a:lnTo>
                  <a:pt x="468" y="339"/>
                </a:lnTo>
                <a:lnTo>
                  <a:pt x="482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91" name="Freeform 10"/>
          <p:cNvSpPr>
            <a:spLocks/>
          </p:cNvSpPr>
          <p:nvPr/>
        </p:nvSpPr>
        <p:spPr bwMode="auto">
          <a:xfrm>
            <a:off x="3873500" y="4183063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3 w 487"/>
              <a:gd name="T3" fmla="*/ 194 h 488"/>
              <a:gd name="T4" fmla="*/ 467 w 487"/>
              <a:gd name="T5" fmla="*/ 148 h 488"/>
              <a:gd name="T6" fmla="*/ 445 w 487"/>
              <a:gd name="T7" fmla="*/ 107 h 488"/>
              <a:gd name="T8" fmla="*/ 415 w 487"/>
              <a:gd name="T9" fmla="*/ 71 h 488"/>
              <a:gd name="T10" fmla="*/ 380 w 487"/>
              <a:gd name="T11" fmla="*/ 41 h 488"/>
              <a:gd name="T12" fmla="*/ 338 w 487"/>
              <a:gd name="T13" fmla="*/ 20 h 488"/>
              <a:gd name="T14" fmla="*/ 293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6 w 487"/>
              <a:gd name="T23" fmla="*/ 41 h 488"/>
              <a:gd name="T24" fmla="*/ 71 w 487"/>
              <a:gd name="T25" fmla="*/ 71 h 488"/>
              <a:gd name="T26" fmla="*/ 41 w 487"/>
              <a:gd name="T27" fmla="*/ 107 h 488"/>
              <a:gd name="T28" fmla="*/ 19 w 487"/>
              <a:gd name="T29" fmla="*/ 148 h 488"/>
              <a:gd name="T30" fmla="*/ 5 w 487"/>
              <a:gd name="T31" fmla="*/ 194 h 488"/>
              <a:gd name="T32" fmla="*/ 0 w 487"/>
              <a:gd name="T33" fmla="*/ 244 h 488"/>
              <a:gd name="T34" fmla="*/ 5 w 487"/>
              <a:gd name="T35" fmla="*/ 293 h 488"/>
              <a:gd name="T36" fmla="*/ 19 w 487"/>
              <a:gd name="T37" fmla="*/ 339 h 488"/>
              <a:gd name="T38" fmla="*/ 41 w 487"/>
              <a:gd name="T39" fmla="*/ 380 h 488"/>
              <a:gd name="T40" fmla="*/ 71 w 487"/>
              <a:gd name="T41" fmla="*/ 416 h 488"/>
              <a:gd name="T42" fmla="*/ 106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3 w 487"/>
              <a:gd name="T51" fmla="*/ 484 h 488"/>
              <a:gd name="T52" fmla="*/ 338 w 487"/>
              <a:gd name="T53" fmla="*/ 468 h 488"/>
              <a:gd name="T54" fmla="*/ 380 w 487"/>
              <a:gd name="T55" fmla="*/ 446 h 488"/>
              <a:gd name="T56" fmla="*/ 415 w 487"/>
              <a:gd name="T57" fmla="*/ 416 h 488"/>
              <a:gd name="T58" fmla="*/ 445 w 487"/>
              <a:gd name="T59" fmla="*/ 380 h 488"/>
              <a:gd name="T60" fmla="*/ 467 w 487"/>
              <a:gd name="T61" fmla="*/ 339 h 488"/>
              <a:gd name="T62" fmla="*/ 483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3" y="194"/>
                </a:lnTo>
                <a:lnTo>
                  <a:pt x="467" y="148"/>
                </a:lnTo>
                <a:lnTo>
                  <a:pt x="445" y="107"/>
                </a:lnTo>
                <a:lnTo>
                  <a:pt x="415" y="71"/>
                </a:lnTo>
                <a:lnTo>
                  <a:pt x="380" y="41"/>
                </a:lnTo>
                <a:lnTo>
                  <a:pt x="338" y="20"/>
                </a:lnTo>
                <a:lnTo>
                  <a:pt x="293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6" y="41"/>
                </a:lnTo>
                <a:lnTo>
                  <a:pt x="71" y="71"/>
                </a:lnTo>
                <a:lnTo>
                  <a:pt x="41" y="107"/>
                </a:lnTo>
                <a:lnTo>
                  <a:pt x="19" y="148"/>
                </a:lnTo>
                <a:lnTo>
                  <a:pt x="5" y="194"/>
                </a:lnTo>
                <a:lnTo>
                  <a:pt x="0" y="244"/>
                </a:lnTo>
                <a:lnTo>
                  <a:pt x="5" y="293"/>
                </a:lnTo>
                <a:lnTo>
                  <a:pt x="19" y="339"/>
                </a:lnTo>
                <a:lnTo>
                  <a:pt x="41" y="380"/>
                </a:lnTo>
                <a:lnTo>
                  <a:pt x="71" y="416"/>
                </a:lnTo>
                <a:lnTo>
                  <a:pt x="106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3" y="484"/>
                </a:lnTo>
                <a:lnTo>
                  <a:pt x="338" y="468"/>
                </a:lnTo>
                <a:lnTo>
                  <a:pt x="380" y="446"/>
                </a:lnTo>
                <a:lnTo>
                  <a:pt x="415" y="416"/>
                </a:lnTo>
                <a:lnTo>
                  <a:pt x="445" y="380"/>
                </a:lnTo>
                <a:lnTo>
                  <a:pt x="467" y="339"/>
                </a:lnTo>
                <a:lnTo>
                  <a:pt x="483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94" name="Freeform 13"/>
          <p:cNvSpPr>
            <a:spLocks/>
          </p:cNvSpPr>
          <p:nvPr/>
        </p:nvSpPr>
        <p:spPr bwMode="auto">
          <a:xfrm>
            <a:off x="2924175" y="4816475"/>
            <a:ext cx="385762" cy="387350"/>
          </a:xfrm>
          <a:custGeom>
            <a:avLst/>
            <a:gdLst>
              <a:gd name="T0" fmla="*/ 487 w 487"/>
              <a:gd name="T1" fmla="*/ 244 h 488"/>
              <a:gd name="T2" fmla="*/ 481 w 487"/>
              <a:gd name="T3" fmla="*/ 194 h 488"/>
              <a:gd name="T4" fmla="*/ 467 w 487"/>
              <a:gd name="T5" fmla="*/ 149 h 488"/>
              <a:gd name="T6" fmla="*/ 445 w 487"/>
              <a:gd name="T7" fmla="*/ 109 h 488"/>
              <a:gd name="T8" fmla="*/ 415 w 487"/>
              <a:gd name="T9" fmla="*/ 71 h 488"/>
              <a:gd name="T10" fmla="*/ 378 w 487"/>
              <a:gd name="T11" fmla="*/ 41 h 488"/>
              <a:gd name="T12" fmla="*/ 336 w 487"/>
              <a:gd name="T13" fmla="*/ 20 h 488"/>
              <a:gd name="T14" fmla="*/ 291 w 487"/>
              <a:gd name="T15" fmla="*/ 6 h 488"/>
              <a:gd name="T16" fmla="*/ 243 w 487"/>
              <a:gd name="T17" fmla="*/ 0 h 488"/>
              <a:gd name="T18" fmla="*/ 194 w 487"/>
              <a:gd name="T19" fmla="*/ 6 h 488"/>
              <a:gd name="T20" fmla="*/ 148 w 487"/>
              <a:gd name="T21" fmla="*/ 20 h 488"/>
              <a:gd name="T22" fmla="*/ 107 w 487"/>
              <a:gd name="T23" fmla="*/ 41 h 488"/>
              <a:gd name="T24" fmla="*/ 71 w 487"/>
              <a:gd name="T25" fmla="*/ 71 h 488"/>
              <a:gd name="T26" fmla="*/ 41 w 487"/>
              <a:gd name="T27" fmla="*/ 109 h 488"/>
              <a:gd name="T28" fmla="*/ 17 w 487"/>
              <a:gd name="T29" fmla="*/ 149 h 488"/>
              <a:gd name="T30" fmla="*/ 4 w 487"/>
              <a:gd name="T31" fmla="*/ 194 h 488"/>
              <a:gd name="T32" fmla="*/ 0 w 487"/>
              <a:gd name="T33" fmla="*/ 244 h 488"/>
              <a:gd name="T34" fmla="*/ 4 w 487"/>
              <a:gd name="T35" fmla="*/ 293 h 488"/>
              <a:gd name="T36" fmla="*/ 17 w 487"/>
              <a:gd name="T37" fmla="*/ 339 h 488"/>
              <a:gd name="T38" fmla="*/ 41 w 487"/>
              <a:gd name="T39" fmla="*/ 381 h 488"/>
              <a:gd name="T40" fmla="*/ 71 w 487"/>
              <a:gd name="T41" fmla="*/ 416 h 488"/>
              <a:gd name="T42" fmla="*/ 107 w 487"/>
              <a:gd name="T43" fmla="*/ 446 h 488"/>
              <a:gd name="T44" fmla="*/ 148 w 487"/>
              <a:gd name="T45" fmla="*/ 468 h 488"/>
              <a:gd name="T46" fmla="*/ 194 w 487"/>
              <a:gd name="T47" fmla="*/ 484 h 488"/>
              <a:gd name="T48" fmla="*/ 243 w 487"/>
              <a:gd name="T49" fmla="*/ 488 h 488"/>
              <a:gd name="T50" fmla="*/ 291 w 487"/>
              <a:gd name="T51" fmla="*/ 484 h 488"/>
              <a:gd name="T52" fmla="*/ 336 w 487"/>
              <a:gd name="T53" fmla="*/ 468 h 488"/>
              <a:gd name="T54" fmla="*/ 378 w 487"/>
              <a:gd name="T55" fmla="*/ 446 h 488"/>
              <a:gd name="T56" fmla="*/ 415 w 487"/>
              <a:gd name="T57" fmla="*/ 416 h 488"/>
              <a:gd name="T58" fmla="*/ 445 w 487"/>
              <a:gd name="T59" fmla="*/ 381 h 488"/>
              <a:gd name="T60" fmla="*/ 467 w 487"/>
              <a:gd name="T61" fmla="*/ 339 h 488"/>
              <a:gd name="T62" fmla="*/ 481 w 487"/>
              <a:gd name="T63" fmla="*/ 293 h 488"/>
              <a:gd name="T64" fmla="*/ 487 w 487"/>
              <a:gd name="T6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488">
                <a:moveTo>
                  <a:pt x="487" y="244"/>
                </a:moveTo>
                <a:lnTo>
                  <a:pt x="481" y="194"/>
                </a:lnTo>
                <a:lnTo>
                  <a:pt x="467" y="149"/>
                </a:lnTo>
                <a:lnTo>
                  <a:pt x="445" y="109"/>
                </a:lnTo>
                <a:lnTo>
                  <a:pt x="415" y="71"/>
                </a:lnTo>
                <a:lnTo>
                  <a:pt x="378" y="41"/>
                </a:lnTo>
                <a:lnTo>
                  <a:pt x="336" y="20"/>
                </a:lnTo>
                <a:lnTo>
                  <a:pt x="291" y="6"/>
                </a:lnTo>
                <a:lnTo>
                  <a:pt x="243" y="0"/>
                </a:lnTo>
                <a:lnTo>
                  <a:pt x="194" y="6"/>
                </a:lnTo>
                <a:lnTo>
                  <a:pt x="148" y="20"/>
                </a:lnTo>
                <a:lnTo>
                  <a:pt x="107" y="41"/>
                </a:lnTo>
                <a:lnTo>
                  <a:pt x="71" y="71"/>
                </a:lnTo>
                <a:lnTo>
                  <a:pt x="41" y="109"/>
                </a:lnTo>
                <a:lnTo>
                  <a:pt x="17" y="149"/>
                </a:lnTo>
                <a:lnTo>
                  <a:pt x="4" y="194"/>
                </a:lnTo>
                <a:lnTo>
                  <a:pt x="0" y="244"/>
                </a:lnTo>
                <a:lnTo>
                  <a:pt x="4" y="293"/>
                </a:lnTo>
                <a:lnTo>
                  <a:pt x="17" y="339"/>
                </a:lnTo>
                <a:lnTo>
                  <a:pt x="41" y="381"/>
                </a:lnTo>
                <a:lnTo>
                  <a:pt x="71" y="416"/>
                </a:lnTo>
                <a:lnTo>
                  <a:pt x="107" y="446"/>
                </a:lnTo>
                <a:lnTo>
                  <a:pt x="148" y="468"/>
                </a:lnTo>
                <a:lnTo>
                  <a:pt x="194" y="484"/>
                </a:lnTo>
                <a:lnTo>
                  <a:pt x="243" y="488"/>
                </a:lnTo>
                <a:lnTo>
                  <a:pt x="291" y="484"/>
                </a:lnTo>
                <a:lnTo>
                  <a:pt x="336" y="468"/>
                </a:lnTo>
                <a:lnTo>
                  <a:pt x="378" y="446"/>
                </a:lnTo>
                <a:lnTo>
                  <a:pt x="415" y="416"/>
                </a:lnTo>
                <a:lnTo>
                  <a:pt x="445" y="381"/>
                </a:lnTo>
                <a:lnTo>
                  <a:pt x="467" y="339"/>
                </a:lnTo>
                <a:lnTo>
                  <a:pt x="481" y="293"/>
                </a:lnTo>
                <a:lnTo>
                  <a:pt x="487" y="244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113" name="Freeform 112"/>
          <p:cNvSpPr/>
          <p:nvPr/>
        </p:nvSpPr>
        <p:spPr>
          <a:xfrm>
            <a:off x="4146466" y="1446185"/>
            <a:ext cx="1187474" cy="117504"/>
          </a:xfrm>
          <a:custGeom>
            <a:avLst/>
            <a:gdLst>
              <a:gd name="connsiteX0" fmla="*/ 0 w 615950"/>
              <a:gd name="connsiteY0" fmla="*/ 279400 h 279400"/>
              <a:gd name="connsiteX1" fmla="*/ 615950 w 615950"/>
              <a:gd name="connsiteY1" fmla="*/ 0 h 279400"/>
              <a:gd name="connsiteX0" fmla="*/ 0 w 1136650"/>
              <a:gd name="connsiteY0" fmla="*/ 0 h 196850"/>
              <a:gd name="connsiteX1" fmla="*/ 1136650 w 1136650"/>
              <a:gd name="connsiteY1" fmla="*/ 196850 h 196850"/>
              <a:gd name="connsiteX0" fmla="*/ 0 w 1212850"/>
              <a:gd name="connsiteY0" fmla="*/ 6350 h 6350"/>
              <a:gd name="connsiteX1" fmla="*/ 1212850 w 1212850"/>
              <a:gd name="connsiteY1" fmla="*/ 0 h 635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10000"/>
              <a:gd name="connsiteY0" fmla="*/ 111258 h 111258"/>
              <a:gd name="connsiteX1" fmla="*/ 5445 w 10000"/>
              <a:gd name="connsiteY1" fmla="*/ 91258 h 111258"/>
              <a:gd name="connsiteX2" fmla="*/ 10000 w 10000"/>
              <a:gd name="connsiteY2" fmla="*/ 101258 h 111258"/>
              <a:gd name="connsiteX0" fmla="*/ 0 w 10000"/>
              <a:gd name="connsiteY0" fmla="*/ 111260 h 111260"/>
              <a:gd name="connsiteX1" fmla="*/ 5445 w 10000"/>
              <a:gd name="connsiteY1" fmla="*/ 91260 h 111260"/>
              <a:gd name="connsiteX2" fmla="*/ 10000 w 10000"/>
              <a:gd name="connsiteY2" fmla="*/ 101260 h 111260"/>
              <a:gd name="connsiteX0" fmla="*/ 0 w 10000"/>
              <a:gd name="connsiteY0" fmla="*/ 20000 h 20000"/>
              <a:gd name="connsiteX1" fmla="*/ 5445 w 10000"/>
              <a:gd name="connsiteY1" fmla="*/ 0 h 20000"/>
              <a:gd name="connsiteX2" fmla="*/ 10000 w 10000"/>
              <a:gd name="connsiteY2" fmla="*/ 10000 h 20000"/>
              <a:gd name="connsiteX0" fmla="*/ 0 w 9634"/>
              <a:gd name="connsiteY0" fmla="*/ 130000 h 130000"/>
              <a:gd name="connsiteX1" fmla="*/ 5079 w 9634"/>
              <a:gd name="connsiteY1" fmla="*/ 0 h 130000"/>
              <a:gd name="connsiteX2" fmla="*/ 9634 w 9634"/>
              <a:gd name="connsiteY2" fmla="*/ 10000 h 130000"/>
              <a:gd name="connsiteX0" fmla="*/ 0 w 10408"/>
              <a:gd name="connsiteY0" fmla="*/ 1538 h 1538"/>
              <a:gd name="connsiteX1" fmla="*/ 5680 w 10408"/>
              <a:gd name="connsiteY1" fmla="*/ 0 h 1538"/>
              <a:gd name="connsiteX2" fmla="*/ 10408 w 10408"/>
              <a:gd name="connsiteY2" fmla="*/ 769 h 1538"/>
              <a:gd name="connsiteX0" fmla="*/ 0 w 10026"/>
              <a:gd name="connsiteY0" fmla="*/ 10000 h 11115"/>
              <a:gd name="connsiteX1" fmla="*/ 5457 w 10026"/>
              <a:gd name="connsiteY1" fmla="*/ 0 h 11115"/>
              <a:gd name="connsiteX2" fmla="*/ 10026 w 10026"/>
              <a:gd name="connsiteY2" fmla="*/ 10002 h 11115"/>
              <a:gd name="connsiteX0" fmla="*/ 0 w 10026"/>
              <a:gd name="connsiteY0" fmla="*/ 10000 h 10003"/>
              <a:gd name="connsiteX1" fmla="*/ 5457 w 10026"/>
              <a:gd name="connsiteY1" fmla="*/ 0 h 10003"/>
              <a:gd name="connsiteX2" fmla="*/ 10026 w 10026"/>
              <a:gd name="connsiteY2" fmla="*/ 10002 h 10003"/>
              <a:gd name="connsiteX0" fmla="*/ 0 w 10026"/>
              <a:gd name="connsiteY0" fmla="*/ 117532 h 117534"/>
              <a:gd name="connsiteX1" fmla="*/ 5274 w 10026"/>
              <a:gd name="connsiteY1" fmla="*/ 0 h 117534"/>
              <a:gd name="connsiteX2" fmla="*/ 10026 w 10026"/>
              <a:gd name="connsiteY2" fmla="*/ 117534 h 117534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8509 h 118511"/>
              <a:gd name="connsiteX1" fmla="*/ 5274 w 10026"/>
              <a:gd name="connsiteY1" fmla="*/ 977 h 118511"/>
              <a:gd name="connsiteX2" fmla="*/ 10026 w 10026"/>
              <a:gd name="connsiteY2" fmla="*/ 118511 h 118511"/>
              <a:gd name="connsiteX0" fmla="*/ 0 w 10026"/>
              <a:gd name="connsiteY0" fmla="*/ 119601 h 119603"/>
              <a:gd name="connsiteX1" fmla="*/ 5274 w 10026"/>
              <a:gd name="connsiteY1" fmla="*/ 2069 h 119603"/>
              <a:gd name="connsiteX2" fmla="*/ 10026 w 10026"/>
              <a:gd name="connsiteY2" fmla="*/ 119603 h 119603"/>
              <a:gd name="connsiteX0" fmla="*/ 0 w 10026"/>
              <a:gd name="connsiteY0" fmla="*/ 119401 h 119403"/>
              <a:gd name="connsiteX1" fmla="*/ 5274 w 10026"/>
              <a:gd name="connsiteY1" fmla="*/ 1869 h 119403"/>
              <a:gd name="connsiteX2" fmla="*/ 10026 w 10026"/>
              <a:gd name="connsiteY2" fmla="*/ 119403 h 119403"/>
              <a:gd name="connsiteX0" fmla="*/ 0 w 9765"/>
              <a:gd name="connsiteY0" fmla="*/ 105114 h 117620"/>
              <a:gd name="connsiteX1" fmla="*/ 5013 w 9765"/>
              <a:gd name="connsiteY1" fmla="*/ 86 h 117620"/>
              <a:gd name="connsiteX2" fmla="*/ 9765 w 9765"/>
              <a:gd name="connsiteY2" fmla="*/ 117620 h 117620"/>
              <a:gd name="connsiteX0" fmla="*/ 0 w 9786"/>
              <a:gd name="connsiteY0" fmla="*/ 8933 h 9571"/>
              <a:gd name="connsiteX1" fmla="*/ 5134 w 9786"/>
              <a:gd name="connsiteY1" fmla="*/ 3 h 9571"/>
              <a:gd name="connsiteX2" fmla="*/ 9786 w 9786"/>
              <a:gd name="connsiteY2" fmla="*/ 9571 h 9571"/>
              <a:gd name="connsiteX0" fmla="*/ 0 w 10000"/>
              <a:gd name="connsiteY0" fmla="*/ 1438 h 11657"/>
              <a:gd name="connsiteX1" fmla="*/ 5219 w 10000"/>
              <a:gd name="connsiteY1" fmla="*/ 11657 h 11657"/>
              <a:gd name="connsiteX2" fmla="*/ 10000 w 10000"/>
              <a:gd name="connsiteY2" fmla="*/ 2105 h 11657"/>
              <a:gd name="connsiteX0" fmla="*/ 0 w 10000"/>
              <a:gd name="connsiteY0" fmla="*/ 1438 h 11659"/>
              <a:gd name="connsiteX1" fmla="*/ 5219 w 10000"/>
              <a:gd name="connsiteY1" fmla="*/ 11657 h 11659"/>
              <a:gd name="connsiteX2" fmla="*/ 10000 w 10000"/>
              <a:gd name="connsiteY2" fmla="*/ 2105 h 11659"/>
              <a:gd name="connsiteX0" fmla="*/ 0 w 10000"/>
              <a:gd name="connsiteY0" fmla="*/ 0 h 10221"/>
              <a:gd name="connsiteX1" fmla="*/ 5219 w 10000"/>
              <a:gd name="connsiteY1" fmla="*/ 10219 h 10221"/>
              <a:gd name="connsiteX2" fmla="*/ 10000 w 10000"/>
              <a:gd name="connsiteY2" fmla="*/ 667 h 10221"/>
              <a:gd name="connsiteX0" fmla="*/ 0 w 10109"/>
              <a:gd name="connsiteY0" fmla="*/ 0 h 12478"/>
              <a:gd name="connsiteX1" fmla="*/ 5328 w 10109"/>
              <a:gd name="connsiteY1" fmla="*/ 12440 h 12478"/>
              <a:gd name="connsiteX2" fmla="*/ 10109 w 10109"/>
              <a:gd name="connsiteY2" fmla="*/ 2888 h 12478"/>
              <a:gd name="connsiteX0" fmla="*/ 0 w 10218"/>
              <a:gd name="connsiteY0" fmla="*/ 0 h 12441"/>
              <a:gd name="connsiteX1" fmla="*/ 5328 w 10218"/>
              <a:gd name="connsiteY1" fmla="*/ 12440 h 12441"/>
              <a:gd name="connsiteX2" fmla="*/ 10218 w 10218"/>
              <a:gd name="connsiteY2" fmla="*/ 667 h 12441"/>
              <a:gd name="connsiteX0" fmla="*/ 0 w 10218"/>
              <a:gd name="connsiteY0" fmla="*/ 0 h 8223"/>
              <a:gd name="connsiteX1" fmla="*/ 5383 w 10218"/>
              <a:gd name="connsiteY1" fmla="*/ 8219 h 8223"/>
              <a:gd name="connsiteX2" fmla="*/ 10218 w 10218"/>
              <a:gd name="connsiteY2" fmla="*/ 667 h 8223"/>
              <a:gd name="connsiteX0" fmla="*/ 0 w 10000"/>
              <a:gd name="connsiteY0" fmla="*/ 0 h 9998"/>
              <a:gd name="connsiteX1" fmla="*/ 5268 w 10000"/>
              <a:gd name="connsiteY1" fmla="*/ 9995 h 9998"/>
              <a:gd name="connsiteX2" fmla="*/ 10000 w 10000"/>
              <a:gd name="connsiteY2" fmla="*/ 811 h 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998">
                <a:moveTo>
                  <a:pt x="0" y="0"/>
                </a:moveTo>
                <a:cubicBezTo>
                  <a:pt x="2281" y="5313"/>
                  <a:pt x="3601" y="9860"/>
                  <a:pt x="5268" y="9995"/>
                </a:cubicBezTo>
                <a:cubicBezTo>
                  <a:pt x="6935" y="10130"/>
                  <a:pt x="7906" y="6663"/>
                  <a:pt x="10000" y="811"/>
                </a:cubicBez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29886" y="4851400"/>
                <a:ext cx="1045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Graph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86" y="4851400"/>
                <a:ext cx="104599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263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229886" y="188225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Graph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𝐺</m:t>
                    </m:r>
                    <m:r>
                      <a:rPr lang="en-GB" b="0" i="1" smtClean="0">
                        <a:latin typeface="Cambria Math"/>
                      </a:rPr>
                      <m:t>′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86" y="1882259"/>
                <a:ext cx="109517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000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1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1" grpId="0" animBg="1"/>
      <p:bldP spid="12" grpId="0" animBg="1"/>
      <p:bldP spid="6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9" grpId="0" animBg="1"/>
      <p:bldP spid="14" grpId="0" animBg="1"/>
      <p:bldP spid="15" grpId="0" animBg="1"/>
      <p:bldP spid="33" grpId="0" animBg="1"/>
      <p:bldP spid="34" grpId="0" animBg="1"/>
      <p:bldP spid="29" grpId="0" animBg="1"/>
      <p:bldP spid="31" grpId="0" animBg="1"/>
      <p:bldP spid="44" grpId="0" animBg="1"/>
      <p:bldP spid="110" grpId="1" animBg="1"/>
      <p:bldP spid="111" grpId="0" animBg="1"/>
      <p:bldP spid="112" grpId="0" animBg="1"/>
      <p:bldP spid="106" grpId="0" animBg="1"/>
      <p:bldP spid="108" grpId="0" animBg="1"/>
      <p:bldP spid="101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92" grpId="0" animBg="1"/>
      <p:bldP spid="93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30202" y="885826"/>
                <a:ext cx="8653463" cy="57351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first show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are strongly connected, then they will end up in the same tree.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is the first node visited (among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), and it ends up in some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with root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will contain all nodes reachable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at the time the DFS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started (i.e., after removing nodes already contained in previous trees).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 exists a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not to be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there must exist nodes on this path that already belong to other trees when DFS(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 starts.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 denote the last node for which this holds , and let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/>
                  <a:t>denote its </a:t>
                </a:r>
                <a:r>
                  <a:rPr lang="en-GB" dirty="0" smtClean="0"/>
                  <a:t>successor </a:t>
                </a:r>
                <a:r>
                  <a:rPr lang="en-GB" dirty="0"/>
                  <a:t>(why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/>
                  <a:t>??).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2" y="885826"/>
                <a:ext cx="8653463" cy="5735107"/>
              </a:xfrm>
              <a:blipFill rotWithShape="1">
                <a:blip r:embed="rId3"/>
                <a:stretch>
                  <a:fillRect l="-1056" t="-850" r="-1268" b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 edge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GB" dirty="0" smtClean="0"/>
                  <a:t>at the time that DFS(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) starts consists of a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that already finished its DFS-call (is contained in some tree), and a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that did not yet start.  Hence,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in the end,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is the DFS-numbering obtained for graph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 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is a contradiction as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do not have an ancestor relationship since they end up in different trees.</a:t>
                </a:r>
              </a:p>
              <a:p>
                <a:pPr marL="177800" lvl="1" indent="0">
                  <a:buNone/>
                </a:pPr>
                <a:endParaRPr lang="en-GB" dirty="0" smtClean="0"/>
              </a:p>
              <a:p>
                <a:pPr marL="177800" lvl="1" indent="0">
                  <a:buNone/>
                </a:pPr>
                <a:r>
                  <a:rPr lang="en-GB" b="1" dirty="0" smtClean="0"/>
                  <a:t>Claim (need later):</a:t>
                </a:r>
                <a:br>
                  <a:rPr lang="en-GB" b="1" dirty="0" smtClean="0"/>
                </a:br>
                <a:r>
                  <a:rPr lang="en-GB" dirty="0" smtClean="0"/>
                  <a:t>More generally we can say that if there is a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and the DFS first visits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will be contained in the same tree of the DFS.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Now we show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are two nodes in the same tree in the DFS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then they are in the </a:t>
                </a:r>
                <a:r>
                  <a:rPr lang="en-GB" dirty="0" smtClean="0"/>
                  <a:t>same connected </a:t>
                </a:r>
                <a:r>
                  <a:rPr lang="en-GB" dirty="0" smtClean="0"/>
                  <a:t>component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Assume that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are in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rooted 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show that both of them are strongly connected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From this the result follows.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only show it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as the proof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GB" dirty="0" smtClean="0"/>
                  <a:t> is identical.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know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is in the DFS-tree with root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generated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means there is a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 smtClean="0"/>
                  <a:t>, which means that there is a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It remains to show that there is a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Why is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in the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? For this to happen the following must be true:</a:t>
                </a:r>
              </a:p>
              <a:p>
                <a:pPr marL="982663" lvl="1" indent="-271463">
                  <a:buFont typeface="Arial" pitchFamily="34" charset="0"/>
                  <a:buChar char="•"/>
                </a:pPr>
                <a:r>
                  <a:rPr lang="en-GB" dirty="0" smtClean="0"/>
                  <a:t>There is no node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GB" dirty="0" smtClean="0"/>
                  <a:t> with a higher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value than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that can reach either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. Otherwise, at the time we start the call 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the DFS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GB" dirty="0" smtClean="0"/>
                  <a:t> there either exists an unvisited node with larger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value </a:t>
                </a:r>
                <a:br>
                  <a:rPr lang="en-GB" dirty="0" smtClean="0"/>
                </a:br>
                <a:r>
                  <a:rPr lang="en-GB" b="1" dirty="0" smtClean="0"/>
                  <a:t>OR</a:t>
                </a:r>
                <a:br>
                  <a:rPr lang="en-GB" b="1" dirty="0" smtClean="0"/>
                </a:br>
                <a:r>
                  <a:rPr lang="en-GB" dirty="0" smtClean="0"/>
                  <a:t>from the existing trees there exists an outgoing edge to a yet unvisited vertex.  </a:t>
                </a:r>
                <a:br>
                  <a:rPr lang="en-GB" dirty="0" smtClean="0"/>
                </a:br>
                <a:r>
                  <a:rPr lang="en-GB" sz="800" dirty="0" smtClean="0"/>
                  <a:t/>
                </a:r>
                <a:br>
                  <a:rPr lang="en-GB" sz="800" dirty="0" smtClean="0"/>
                </a:br>
                <a:r>
                  <a:rPr lang="en-GB" dirty="0" smtClean="0"/>
                  <a:t>Both possibilities lead to contradictions.</a:t>
                </a:r>
              </a:p>
              <a:p>
                <a:pPr marL="982663" lvl="1" indent="-271463">
                  <a:buFont typeface="Arial" pitchFamily="34" charset="0"/>
                  <a:buChar char="•"/>
                </a:pPr>
                <a:endParaRPr lang="en-GB" sz="10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1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sz="1200" dirty="0" smtClean="0"/>
              </a:p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A simple algorithm for graph exploration: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444500" lvl="1" indent="-266700"/>
                <a:r>
                  <a:rPr lang="en-GB" dirty="0" smtClean="0">
                    <a:solidFill>
                      <a:schemeClr val="tx1"/>
                    </a:solidFill>
                  </a:rPr>
                  <a:t>After running this algorithm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contains the connected 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component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that contains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44500" lvl="1" indent="-266700"/>
                <a:r>
                  <a:rPr lang="en-GB" dirty="0" smtClean="0"/>
                  <a:t>The algorithm does not specify exactly which edges are</a:t>
                </a:r>
                <a:br>
                  <a:rPr lang="en-GB" dirty="0" smtClean="0"/>
                </a:br>
                <a:r>
                  <a:rPr lang="en-GB" dirty="0" smtClean="0"/>
                  <a:t>chosen in case when several different edges are available.</a:t>
                </a:r>
              </a:p>
              <a:p>
                <a:pPr marL="444500" lvl="1" indent="-266700"/>
                <a:r>
                  <a:rPr lang="en-GB" dirty="0" smtClean="0">
                    <a:solidFill>
                      <a:schemeClr val="tx1"/>
                    </a:solidFill>
                  </a:rPr>
                  <a:t>Different choices lead to the algorithms breadth-first-search (BFS) and depth-first-search (DFS), respectively.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b="-3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22298" y="1971064"/>
            <a:ext cx="4533901" cy="1579920"/>
            <a:chOff x="482599" y="1257302"/>
            <a:chExt cx="4533901" cy="157992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599" y="1257303"/>
              <a:ext cx="4533901" cy="15799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2599" y="1257302"/>
                  <a:ext cx="4533901" cy="157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Simple-Explore(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≔{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a14:m>
                  <a:r>
                    <a:rPr lang="de-DE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 pitchFamily="49" charset="0"/>
                    </a:rPr>
                    <a:t>;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 while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∃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𝑢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∉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GB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≔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∪{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GB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a14:m>
                  <a:r>
                    <a:rPr lang="de-DE" dirty="0">
                      <a:solidFill>
                        <a:schemeClr val="accent2">
                          <a:lumMod val="75000"/>
                        </a:schemeClr>
                      </a:solidFill>
                      <a:latin typeface="Consolas" pitchFamily="49" charset="0"/>
                    </a:rPr>
                    <a:t>;</a:t>
                  </a:r>
                  <a:r>
                    <a:rPr lang="de-DE" dirty="0">
                      <a:latin typeface="Consolas" pitchFamily="49" charset="0"/>
                    </a:rPr>
                    <a:t> </a:t>
                  </a:r>
                  <a:endParaRPr lang="en-GB" b="1" dirty="0" smtClean="0"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od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99" y="1257302"/>
                  <a:ext cx="4533901" cy="15799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75" t="-1923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30202" y="885825"/>
                <a:ext cx="8653463" cy="57859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Now, suppose that in the DFS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1000" dirty="0" smtClean="0"/>
                  <a:t> </a:t>
                </a:r>
                <a:r>
                  <a:rPr lang="en-GB" dirty="0" smtClean="0"/>
                  <a:t>we start the DFS-call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before we start the call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must end up in the same tree since there is a path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(see previous claim).</a:t>
                </a:r>
                <a:endParaRPr lang="en-GB" dirty="0"/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We know that the DFS-call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finishes later as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GB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Therefore we finish the call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before we start the call on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 smtClean="0"/>
                  <a:t>as DFS-calls cannot “interleave”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-start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-start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-end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-end cannot happen).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Therefore there exists a root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GB" dirty="0" smtClean="0"/>
                  <a:t> different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in the DFS tree in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root will obtain a higher DFS-number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, and can reach both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 </a:t>
                </a:r>
                <a:r>
                  <a:rPr lang="en-GB" b="1" dirty="0" smtClean="0"/>
                  <a:t>contradiction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2" y="885825"/>
                <a:ext cx="8653463" cy="5785907"/>
              </a:xfrm>
              <a:blipFill rotWithShape="1">
                <a:blip r:embed="rId3"/>
                <a:stretch>
                  <a:fillRect l="-1056" t="-843" r="-1831" b="-1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Proof: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This means in the DFS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GB" sz="1000" dirty="0" smtClean="0"/>
                  <a:t> </a:t>
                </a:r>
                <a:r>
                  <a:rPr lang="en-GB" dirty="0" smtClean="0"/>
                  <a:t>we start the DFS-call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before we start the call on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/>
                  <a:t>H</a:t>
                </a:r>
                <a:r>
                  <a:rPr lang="en-GB" dirty="0" smtClean="0"/>
                  <a:t>owever, in this case the search </a:t>
                </a:r>
                <a:r>
                  <a:rPr lang="en-GB" dirty="0" smtClean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must visit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as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could not obtain a lower DFS-number. </a:t>
                </a:r>
              </a:p>
              <a:p>
                <a:pPr marL="444500" lvl="1" indent="-266700">
                  <a:buFont typeface="Arial" pitchFamily="34" charset="0"/>
                  <a:buChar char="•"/>
                </a:pPr>
                <a:r>
                  <a:rPr lang="en-GB" dirty="0" smtClean="0"/>
                  <a:t>Therefore, there must exist a path </a:t>
                </a:r>
                <a:r>
                  <a:rPr lang="en-GB" dirty="0" smtClean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56" t="-864" r="-16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5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2599" y="1257302"/>
            <a:ext cx="7810501" cy="4883388"/>
            <a:chOff x="482600" y="977902"/>
            <a:chExt cx="7810501" cy="488338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600" y="977902"/>
              <a:ext cx="7810501" cy="4883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BFS(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)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 smtClean="0">
                      <a:latin typeface="Consolas" pitchFamily="49" charset="0"/>
                    </a:rPr>
                    <a:t>  </a:t>
                  </a:r>
                  <a:r>
                    <a:rPr lang="de-DE" dirty="0" smtClean="0">
                      <a:latin typeface="Consolas" pitchFamily="49" charset="0"/>
                    </a:rPr>
                    <a:t>let</a:t>
                  </a:r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b="1" dirty="0" smtClean="0">
                      <a:latin typeface="Consolas" pitchFamily="49" charset="0"/>
                    </a:rPr>
                    <a:t> </a:t>
                  </a:r>
                  <a:r>
                    <a:rPr lang="de-DE" dirty="0" smtClean="0">
                      <a:latin typeface="Consolas" pitchFamily="49" charset="0"/>
                    </a:rPr>
                    <a:t>be a queue;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de-DE" dirty="0" smtClean="0">
                      <a:latin typeface="Consolas" pitchFamily="49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T</m:t>
                      </m:r>
                      <m:r>
                        <a:rPr lang="en-GB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 ≔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∅</m:t>
                      </m:r>
                    </m:oMath>
                  </a14:m>
                  <a:r>
                    <a:rPr lang="de-DE" dirty="0" smtClean="0">
                      <a:solidFill>
                        <a:schemeClr val="accent4"/>
                      </a:solidFill>
                      <a:latin typeface="Consolas" pitchFamily="49" charset="0"/>
                    </a:rPr>
                    <a:t>; </a:t>
                  </a:r>
                  <a:endParaRPr lang="de-DE" dirty="0" smtClean="0">
                    <a:solidFill>
                      <a:schemeClr val="tx2"/>
                    </a:solidFill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0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.enqueue(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de-DE" dirty="0" smtClean="0">
                      <a:latin typeface="Consolas" pitchFamily="49" charset="0"/>
                    </a:rPr>
                    <a:t>);       // add an artificial self-loop to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a14:m>
                  <a:endParaRPr lang="de-DE" dirty="0" smtClean="0">
                    <a:latin typeface="Consolas" pitchFamily="49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de-DE" b="1" dirty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solidFill>
                        <a:schemeClr val="tx2"/>
                      </a:solidFill>
                      <a:latin typeface="Consolas" pitchFamily="49" charset="0"/>
                    </a:rPr>
                    <a:t> </a:t>
                  </a:r>
                  <a:r>
                    <a:rPr lang="de-DE" b="1" dirty="0" smtClean="0">
                      <a:latin typeface="Consolas" pitchFamily="49" charset="0"/>
                    </a:rPr>
                    <a:t>while</a:t>
                  </a:r>
                  <a:r>
                    <a:rPr lang="de-DE" dirty="0" smtClean="0">
                      <a:latin typeface="Consolas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≠∅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)≔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</a:t>
                  </a:r>
                  <a:r>
                    <a:rPr lang="en-GB" dirty="0" err="1" smtClean="0">
                      <a:latin typeface="Consolas"/>
                    </a:rPr>
                    <a:t>dequeue</a:t>
                  </a:r>
                  <a:r>
                    <a:rPr lang="en-GB" dirty="0" smtClean="0">
                      <a:latin typeface="Consolas"/>
                    </a:rPr>
                    <a:t>();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if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dirty="0" smtClean="0">
                      <a:latin typeface="Consolas"/>
                    </a:rPr>
                    <a:t>visit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; 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≔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∪{(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)}</m:t>
                      </m:r>
                    </m:oMath>
                  </a14:m>
                  <a:r>
                    <a:rPr lang="en-GB" dirty="0">
                      <a:solidFill>
                        <a:schemeClr val="accent4"/>
                      </a:solidFill>
                      <a:latin typeface="Consolas"/>
                    </a:rPr>
                    <a:t>;</a:t>
                  </a:r>
                  <a:endParaRPr lang="en-GB" dirty="0" smtClean="0">
                    <a:solidFill>
                      <a:schemeClr val="accent2">
                        <a:lumMod val="75000"/>
                      </a:schemeClr>
                    </a:solidFill>
                    <a:latin typeface="Consolas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    </a:t>
                  </a:r>
                  <a:r>
                    <a:rPr lang="en-GB" b="1" dirty="0" err="1" smtClean="0">
                      <a:latin typeface="Consolas"/>
                    </a:rPr>
                    <a:t>forall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do </a:t>
                  </a:r>
                  <a:br>
                    <a:rPr lang="en-GB" b="1" dirty="0" smtClean="0">
                      <a:latin typeface="Consolas"/>
                    </a:rPr>
                  </a:br>
                  <a:r>
                    <a:rPr lang="en-GB" b="1" dirty="0" smtClean="0">
                      <a:latin typeface="Consolas"/>
                    </a:rPr>
                    <a:t>      if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latin typeface="Consolas"/>
                    </a:rPr>
                    <a:t>is unvisited </a:t>
                  </a:r>
                  <a:r>
                    <a:rPr lang="en-GB" b="1" dirty="0" smtClean="0">
                      <a:latin typeface="Consolas"/>
                    </a:rPr>
                    <a:t>then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tx2"/>
                      </a:solidFill>
                      <a:latin typeface="Consolas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.</a:t>
                  </a:r>
                  <a:r>
                    <a:rPr lang="en-GB" dirty="0" err="1" smtClean="0">
                      <a:latin typeface="Consolas"/>
                    </a:rPr>
                    <a:t>enqueue</a:t>
                  </a:r>
                  <a:r>
                    <a:rPr lang="en-GB" dirty="0" smtClean="0">
                      <a:latin typeface="Consolas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latin typeface="Consolas"/>
                    </a:rPr>
                    <a:t>);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 smtClean="0">
                      <a:latin typeface="Consolas"/>
                    </a:rPr>
                    <a:t>     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solidFill>
                        <a:schemeClr val="tx2"/>
                      </a:solidFill>
                      <a:latin typeface="Consolas"/>
                    </a:rPr>
                    <a:t> </a:t>
                  </a:r>
                  <a:r>
                    <a:rPr lang="en-GB" b="1" dirty="0" smtClean="0">
                      <a:solidFill>
                        <a:schemeClr val="tx2"/>
                      </a:solidFill>
                      <a:latin typeface="Consolas"/>
                    </a:rPr>
                    <a:t>   </a:t>
                  </a:r>
                  <a:r>
                    <a:rPr lang="en-GB" b="1" dirty="0" smtClean="0">
                      <a:latin typeface="Consolas"/>
                    </a:rPr>
                    <a:t>fi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od</a:t>
                  </a:r>
                </a:p>
                <a:p>
                  <a:pPr>
                    <a:spcBef>
                      <a:spcPts val="200"/>
                    </a:spcBef>
                  </a:pPr>
                  <a:r>
                    <a:rPr lang="en-GB" b="1" dirty="0">
                      <a:latin typeface="Consolas"/>
                    </a:rPr>
                    <a:t> </a:t>
                  </a:r>
                  <a:r>
                    <a:rPr lang="en-GB" b="1" dirty="0" smtClean="0">
                      <a:latin typeface="Consolas"/>
                    </a:rPr>
                    <a:t> </a:t>
                  </a:r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remove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GB" dirty="0" smtClean="0">
                      <a:solidFill>
                        <a:schemeClr val="accent4"/>
                      </a:solidFill>
                      <a:latin typeface="Consolas"/>
                    </a:rPr>
                    <a:t>   // remove artificial self-loop from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𝑇</m:t>
                      </m:r>
                    </m:oMath>
                  </a14:m>
                  <a:endParaRPr lang="en-GB" dirty="0" smtClean="0">
                    <a:solidFill>
                      <a:schemeClr val="accent4"/>
                    </a:solidFill>
                    <a:latin typeface="Consola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977902"/>
                  <a:ext cx="7810500" cy="48833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25" t="-624" b="-11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/>
          <p:nvPr/>
        </p:nvCxnSpPr>
        <p:spPr bwMode="auto">
          <a:xfrm flipV="1">
            <a:off x="2996831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Straight Connector 350"/>
          <p:cNvCxnSpPr/>
          <p:nvPr/>
        </p:nvCxnSpPr>
        <p:spPr bwMode="auto">
          <a:xfrm>
            <a:off x="5036585" y="1050222"/>
            <a:ext cx="2039754" cy="897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5</a:t>
            </a:fld>
            <a:endParaRPr lang="en-US" sz="1400"/>
          </a:p>
        </p:txBody>
      </p:sp>
      <p:sp>
        <p:nvSpPr>
          <p:cNvPr id="17" name="Freeform 16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Rectangle 342"/>
              <p:cNvSpPr/>
              <p:nvPr/>
            </p:nvSpPr>
            <p:spPr bwMode="auto">
              <a:xfrm>
                <a:off x="156373" y="650255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43" name="Rectangle 3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502550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3023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ectangle 351"/>
              <p:cNvSpPr/>
              <p:nvPr/>
            </p:nvSpPr>
            <p:spPr bwMode="auto">
              <a:xfrm>
                <a:off x="156373" y="625728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0,18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2" name="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257281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Rectangle 352"/>
              <p:cNvSpPr/>
              <p:nvPr/>
            </p:nvSpPr>
            <p:spPr bwMode="auto">
              <a:xfrm>
                <a:off x="156373" y="601242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3" name="Rectangle 3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012424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Rectangle 353"/>
              <p:cNvSpPr/>
              <p:nvPr/>
            </p:nvSpPr>
            <p:spPr bwMode="auto">
              <a:xfrm>
                <a:off x="156373" y="576756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7,16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4" name="Rectangle 3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767567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Rectangle 354"/>
              <p:cNvSpPr/>
              <p:nvPr/>
            </p:nvSpPr>
            <p:spPr bwMode="auto">
              <a:xfrm>
                <a:off x="156373" y="552271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7,22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5" name="Rectangle 3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522710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Rectangle 355"/>
              <p:cNvSpPr/>
              <p:nvPr/>
            </p:nvSpPr>
            <p:spPr bwMode="auto">
              <a:xfrm>
                <a:off x="156373" y="527785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6" name="Rectangle 3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277853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Rectangle 356"/>
              <p:cNvSpPr/>
              <p:nvPr/>
            </p:nvSpPr>
            <p:spPr bwMode="auto">
              <a:xfrm>
                <a:off x="156373" y="503299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18,15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7" name="Rectangle 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032996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Rectangle 357"/>
              <p:cNvSpPr/>
              <p:nvPr/>
            </p:nvSpPr>
            <p:spPr bwMode="auto">
              <a:xfrm>
                <a:off x="156373" y="478813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18,28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8" name="Rectangle 3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788139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ectangle 358"/>
              <p:cNvSpPr/>
              <p:nvPr/>
            </p:nvSpPr>
            <p:spPr bwMode="auto">
              <a:xfrm>
                <a:off x="156373" y="454328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13,6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59" name="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543282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Rectangle 359"/>
              <p:cNvSpPr/>
              <p:nvPr/>
            </p:nvSpPr>
            <p:spPr bwMode="auto">
              <a:xfrm>
                <a:off x="156373" y="42984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13,37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0" name="Rectangle 3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98425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Rectangle 360"/>
              <p:cNvSpPr/>
              <p:nvPr/>
            </p:nvSpPr>
            <p:spPr bwMode="auto">
              <a:xfrm>
                <a:off x="156373" y="405356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16,3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1" name="Rectangle 3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053568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Rectangle 361"/>
              <p:cNvSpPr/>
              <p:nvPr/>
            </p:nvSpPr>
            <p:spPr bwMode="auto">
              <a:xfrm>
                <a:off x="156373" y="380871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16,17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2" name="Rectangle 3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808711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Rectangle 362"/>
              <p:cNvSpPr/>
              <p:nvPr/>
            </p:nvSpPr>
            <p:spPr bwMode="auto">
              <a:xfrm>
                <a:off x="156373" y="356385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3" name="Rectangle 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563854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Rectangle 363"/>
              <p:cNvSpPr/>
              <p:nvPr/>
            </p:nvSpPr>
            <p:spPr bwMode="auto">
              <a:xfrm>
                <a:off x="156373" y="331899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4" name="Rectangle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318997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 bwMode="auto">
              <a:xfrm>
                <a:off x="156373" y="307414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5,25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74140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Rectangle 365"/>
              <p:cNvSpPr/>
              <p:nvPr/>
            </p:nvSpPr>
            <p:spPr bwMode="auto">
              <a:xfrm>
                <a:off x="156373" y="282928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5,32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6" name="Rectangle 3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829283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156373" y="258442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84426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Rectangle 367"/>
              <p:cNvSpPr/>
              <p:nvPr/>
            </p:nvSpPr>
            <p:spPr bwMode="auto">
              <a:xfrm>
                <a:off x="156373" y="233956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8" name="Rectangle 3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339569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Rectangle 368"/>
              <p:cNvSpPr/>
              <p:nvPr/>
            </p:nvSpPr>
            <p:spPr bwMode="auto">
              <a:xfrm>
                <a:off x="156373" y="209430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9" name="Rectangle 3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94300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 bwMode="auto">
              <a:xfrm>
                <a:off x="156373" y="184944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849443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 bwMode="auto">
              <a:xfrm>
                <a:off x="156373" y="160458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604586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 bwMode="auto">
              <a:xfrm>
                <a:off x="156373" y="135972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59729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Rectangle 372"/>
              <p:cNvSpPr/>
              <p:nvPr/>
            </p:nvSpPr>
            <p:spPr bwMode="auto">
              <a:xfrm>
                <a:off x="156373" y="111487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3" name="Rectangle 3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114872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ctangle 373"/>
              <p:cNvSpPr/>
              <p:nvPr/>
            </p:nvSpPr>
            <p:spPr bwMode="auto">
              <a:xfrm>
                <a:off x="156373" y="8700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4" name="Rectangl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870015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 bwMode="auto">
              <a:xfrm>
                <a:off x="156373" y="62515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25158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156373" y="38030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80301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156373" y="13503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5032"/>
                <a:ext cx="696418" cy="245269"/>
              </a:xfrm>
              <a:prstGeom prst="rect">
                <a:avLst/>
              </a:prstGeom>
              <a:blipFill rotWithShape="1">
                <a:blip r:embed="rId28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6257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" fill="hold"/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" fill="hold"/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" fill="hold"/>
                                        <p:tgtEl>
                                          <p:spTgt spid="6256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7" dur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1" dur="1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4" dur="10" fill="hold"/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5" dur="1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8" dur="10" fill="hold"/>
                                        <p:tgtEl>
                                          <p:spTgt spid="6257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5" dur="10" fill="hold"/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8" dur="1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10" fill="hold"/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2" grpId="0" animBg="1"/>
      <p:bldP spid="285" grpId="0" animBg="1"/>
      <p:bldP spid="625683" grpId="0" animBg="1"/>
      <p:bldP spid="625688" grpId="0" animBg="1"/>
      <p:bldP spid="625690" grpId="0" animBg="1"/>
      <p:bldP spid="625684" grpId="0" animBg="1"/>
      <p:bldP spid="625691" grpId="0" animBg="1"/>
      <p:bldP spid="625694" grpId="0" animBg="1"/>
      <p:bldP spid="625687" grpId="0" animBg="1"/>
      <p:bldP spid="248" grpId="0" animBg="1"/>
      <p:bldP spid="249" grpId="0" animBg="1"/>
      <p:bldP spid="250" grpId="0" animBg="1"/>
      <p:bldP spid="253" grpId="0" animBg="1"/>
      <p:bldP spid="254" grpId="0" animBg="1"/>
      <p:bldP spid="255" grpId="0" animBg="1"/>
      <p:bldP spid="625664" grpId="0" animBg="1"/>
      <p:bldP spid="316" grpId="0" animBg="1"/>
      <p:bldP spid="322" grpId="0" animBg="1"/>
      <p:bldP spid="317" grpId="0" animBg="1"/>
      <p:bldP spid="625685" grpId="0" animBg="1"/>
      <p:bldP spid="625686" grpId="0" animBg="1"/>
      <p:bldP spid="625689" grpId="0" animBg="1"/>
      <p:bldP spid="625695" grpId="0" animBg="1"/>
      <p:bldP spid="625696" grpId="0" animBg="1"/>
      <p:bldP spid="625701" grpId="0" animBg="1"/>
      <p:bldP spid="625702" grpId="0" animBg="1"/>
      <p:bldP spid="283" grpId="0" animBg="1"/>
      <p:bldP spid="284" grpId="0" animBg="1"/>
      <p:bldP spid="286" grpId="0" animBg="1"/>
      <p:bldP spid="288" grpId="0" animBg="1"/>
      <p:bldP spid="289" grpId="0" animBg="1"/>
      <p:bldP spid="292" grpId="0" animBg="1"/>
      <p:bldP spid="17" grpId="0" animBg="1"/>
      <p:bldP spid="625692" grpId="0" animBg="1"/>
      <p:bldP spid="625693" grpId="0" animBg="1"/>
      <p:bldP spid="343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266426" y="1050222"/>
            <a:ext cx="7545021" cy="4193290"/>
            <a:chOff x="1416475" y="1202622"/>
            <a:chExt cx="7545021" cy="4193290"/>
          </a:xfrm>
        </p:grpSpPr>
        <p:sp>
          <p:nvSpPr>
            <p:cNvPr id="216" name="Line 31"/>
            <p:cNvSpPr>
              <a:spLocks noChangeShapeType="1"/>
            </p:cNvSpPr>
            <p:nvPr/>
          </p:nvSpPr>
          <p:spPr bwMode="auto">
            <a:xfrm flipV="1">
              <a:off x="1416475" y="21002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Line 32"/>
            <p:cNvSpPr>
              <a:spLocks noChangeShapeType="1"/>
            </p:cNvSpPr>
            <p:nvPr/>
          </p:nvSpPr>
          <p:spPr bwMode="auto">
            <a:xfrm>
              <a:off x="3150025" y="21002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Line 33"/>
            <p:cNvSpPr>
              <a:spLocks noChangeShapeType="1"/>
            </p:cNvSpPr>
            <p:nvPr/>
          </p:nvSpPr>
          <p:spPr bwMode="auto">
            <a:xfrm flipH="1">
              <a:off x="4220000" y="33591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Line 35"/>
            <p:cNvSpPr>
              <a:spLocks noChangeShapeType="1"/>
            </p:cNvSpPr>
            <p:nvPr/>
          </p:nvSpPr>
          <p:spPr bwMode="auto">
            <a:xfrm flipH="1" flipV="1">
              <a:off x="1416475" y="33591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Line 36"/>
            <p:cNvSpPr>
              <a:spLocks noChangeShapeType="1"/>
            </p:cNvSpPr>
            <p:nvPr/>
          </p:nvSpPr>
          <p:spPr bwMode="auto">
            <a:xfrm>
              <a:off x="1416475" y="33591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Line 37"/>
            <p:cNvSpPr>
              <a:spLocks noChangeShapeType="1"/>
            </p:cNvSpPr>
            <p:nvPr/>
          </p:nvSpPr>
          <p:spPr bwMode="auto">
            <a:xfrm>
              <a:off x="3150025" y="21002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Line 38"/>
            <p:cNvSpPr>
              <a:spLocks noChangeShapeType="1"/>
            </p:cNvSpPr>
            <p:nvPr/>
          </p:nvSpPr>
          <p:spPr bwMode="auto">
            <a:xfrm flipV="1">
              <a:off x="4370812" y="33591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23" name="Straight Connector 222"/>
            <p:cNvCxnSpPr/>
            <p:nvPr/>
          </p:nvCxnSpPr>
          <p:spPr bwMode="auto">
            <a:xfrm flipV="1">
              <a:off x="3149231" y="12026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 bwMode="auto">
            <a:xfrm>
              <a:off x="5188985" y="12026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Line 31"/>
            <p:cNvSpPr>
              <a:spLocks noChangeShapeType="1"/>
            </p:cNvSpPr>
            <p:nvPr/>
          </p:nvSpPr>
          <p:spPr bwMode="auto">
            <a:xfrm flipV="1">
              <a:off x="5495983" y="21002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Line 37"/>
            <p:cNvSpPr>
              <a:spLocks noChangeShapeType="1"/>
            </p:cNvSpPr>
            <p:nvPr/>
          </p:nvSpPr>
          <p:spPr bwMode="auto">
            <a:xfrm>
              <a:off x="7229533" y="21002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Line 32"/>
            <p:cNvSpPr>
              <a:spLocks noChangeShapeType="1"/>
            </p:cNvSpPr>
            <p:nvPr/>
          </p:nvSpPr>
          <p:spPr bwMode="auto">
            <a:xfrm>
              <a:off x="7229533" y="21002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Rectangle 362"/>
              <p:cNvSpPr/>
              <p:nvPr/>
            </p:nvSpPr>
            <p:spPr bwMode="auto">
              <a:xfrm>
                <a:off x="156373" y="64394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3" name="Rectangle 3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439405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Rectangle 363"/>
              <p:cNvSpPr/>
              <p:nvPr/>
            </p:nvSpPr>
            <p:spPr bwMode="auto">
              <a:xfrm>
                <a:off x="156373" y="619416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22,30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4" name="Rectangle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194162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Rectangle 364"/>
              <p:cNvSpPr/>
              <p:nvPr/>
            </p:nvSpPr>
            <p:spPr bwMode="auto">
              <a:xfrm>
                <a:off x="156373" y="59489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5,25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5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948925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Rectangle 365"/>
              <p:cNvSpPr/>
              <p:nvPr/>
            </p:nvSpPr>
            <p:spPr bwMode="auto">
              <a:xfrm>
                <a:off x="156373" y="570368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5,32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6" name="Rectangle 3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703688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156373" y="54584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458451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Rectangle 367"/>
              <p:cNvSpPr/>
              <p:nvPr/>
            </p:nvSpPr>
            <p:spPr bwMode="auto">
              <a:xfrm>
                <a:off x="156373" y="521321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8" name="Rectangle 3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213214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Rectangle 368"/>
              <p:cNvSpPr/>
              <p:nvPr/>
            </p:nvSpPr>
            <p:spPr bwMode="auto">
              <a:xfrm>
                <a:off x="156373" y="496797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9" name="Rectangle 3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967977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Rectangle 369"/>
              <p:cNvSpPr/>
              <p:nvPr/>
            </p:nvSpPr>
            <p:spPr bwMode="auto">
              <a:xfrm>
                <a:off x="156373" y="472274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28,23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0" name="Rectangle 3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722740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ectangle 370"/>
              <p:cNvSpPr/>
              <p:nvPr/>
            </p:nvSpPr>
            <p:spPr bwMode="auto">
              <a:xfrm>
                <a:off x="156373" y="447750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6,17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1" name="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477503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Rectangle 371"/>
              <p:cNvSpPr/>
              <p:nvPr/>
            </p:nvSpPr>
            <p:spPr bwMode="auto">
              <a:xfrm>
                <a:off x="156373" y="423226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2" name="Rectangle 3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32266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Rectangle 372"/>
              <p:cNvSpPr/>
              <p:nvPr/>
            </p:nvSpPr>
            <p:spPr bwMode="auto">
              <a:xfrm>
                <a:off x="156373" y="398702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3" name="Rectangle 3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987029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Rectangle 373"/>
              <p:cNvSpPr/>
              <p:nvPr/>
            </p:nvSpPr>
            <p:spPr bwMode="auto">
              <a:xfrm>
                <a:off x="156373" y="374179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4" name="Rectangl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741792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Rectangle 374"/>
              <p:cNvSpPr/>
              <p:nvPr/>
            </p:nvSpPr>
            <p:spPr bwMode="auto">
              <a:xfrm>
                <a:off x="156373" y="34965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5" name="Rectangle 3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496555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156373" y="325131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251318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156373" y="300608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06081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 bwMode="auto">
              <a:xfrm>
                <a:off x="156373" y="276084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27,40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760844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 bwMode="auto">
              <a:xfrm>
                <a:off x="156373" y="251560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15607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 bwMode="auto">
              <a:xfrm>
                <a:off x="156373" y="227037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270370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 bwMode="auto">
              <a:xfrm>
                <a:off x="156373" y="202513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25133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 bwMode="auto">
              <a:xfrm>
                <a:off x="156373" y="128942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289422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 bwMode="auto">
              <a:xfrm>
                <a:off x="156373" y="10441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44185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 bwMode="auto">
              <a:xfrm>
                <a:off x="156373" y="79894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798948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 bwMode="auto">
              <a:xfrm>
                <a:off x="156373" y="55371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53711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6373" y="30847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8474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6373" y="177989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779896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6373" y="153465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534659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Freeform 208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6257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6257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20" grpId="0" animBg="1"/>
      <p:bldP spid="321" grpId="0" animBg="1"/>
      <p:bldP spid="323" grpId="0" animBg="1"/>
      <p:bldP spid="332" grpId="0" animBg="1"/>
      <p:bldP spid="333" grpId="0" animBg="1"/>
      <p:bldP spid="625674" grpId="0" animBg="1"/>
      <p:bldP spid="625675" grpId="0" animBg="1"/>
      <p:bldP spid="625703" grpId="0" animBg="1"/>
      <p:bldP spid="625707" grpId="0" animBg="1"/>
      <p:bldP spid="287" grpId="0" animBg="1"/>
      <p:bldP spid="290" grpId="0" animBg="1"/>
      <p:bldP spid="291" grpId="0" animBg="1"/>
      <p:bldP spid="293" grpId="0" animBg="1"/>
      <p:bldP spid="294" grpId="0" animBg="1"/>
      <p:bldP spid="299" grpId="0" animBg="1"/>
      <p:bldP spid="300" grpId="0" animBg="1"/>
      <p:bldP spid="301" grpId="0" animBg="1"/>
      <p:bldP spid="30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4" grpId="1" animBg="1"/>
      <p:bldP spid="2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eeform 217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2" name="Line 65"/>
          <p:cNvSpPr>
            <a:spLocks noChangeShapeType="1"/>
          </p:cNvSpPr>
          <p:nvPr/>
        </p:nvSpPr>
        <p:spPr bwMode="auto">
          <a:xfrm flipV="1">
            <a:off x="2005437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3" name="Line 66"/>
          <p:cNvSpPr>
            <a:spLocks noChangeShapeType="1"/>
          </p:cNvSpPr>
          <p:nvPr/>
        </p:nvSpPr>
        <p:spPr bwMode="auto">
          <a:xfrm flipH="1" flipV="1">
            <a:off x="3832650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6" name="Line 69"/>
          <p:cNvSpPr>
            <a:spLocks noChangeShapeType="1"/>
          </p:cNvSpPr>
          <p:nvPr/>
        </p:nvSpPr>
        <p:spPr bwMode="auto">
          <a:xfrm>
            <a:off x="1830812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1" name="Line 74"/>
          <p:cNvSpPr>
            <a:spLocks noChangeShapeType="1"/>
          </p:cNvSpPr>
          <p:nvPr/>
        </p:nvSpPr>
        <p:spPr bwMode="auto">
          <a:xfrm flipV="1">
            <a:off x="3969175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8" name="Group 257"/>
          <p:cNvGrpSpPr/>
          <p:nvPr/>
        </p:nvGrpSpPr>
        <p:grpSpPr>
          <a:xfrm>
            <a:off x="5343583" y="1947862"/>
            <a:ext cx="3465513" cy="3295650"/>
            <a:chOff x="525463" y="2432050"/>
            <a:chExt cx="3465513" cy="3295650"/>
          </a:xfrm>
        </p:grpSpPr>
        <p:sp>
          <p:nvSpPr>
            <p:cNvPr id="311" name="Line 26"/>
            <p:cNvSpPr>
              <a:spLocks noChangeShapeType="1"/>
            </p:cNvSpPr>
            <p:nvPr/>
          </p:nvSpPr>
          <p:spPr bwMode="auto">
            <a:xfrm>
              <a:off x="1690688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" name="Line 27"/>
            <p:cNvSpPr>
              <a:spLocks noChangeShapeType="1"/>
            </p:cNvSpPr>
            <p:nvPr/>
          </p:nvSpPr>
          <p:spPr bwMode="auto">
            <a:xfrm flipH="1">
              <a:off x="2574925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" name="Line 28"/>
            <p:cNvSpPr>
              <a:spLocks noChangeShapeType="1"/>
            </p:cNvSpPr>
            <p:nvPr/>
          </p:nvSpPr>
          <p:spPr bwMode="auto">
            <a:xfrm flipH="1" flipV="1">
              <a:off x="2770188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4" name="Line 29"/>
            <p:cNvSpPr>
              <a:spLocks noChangeShapeType="1"/>
            </p:cNvSpPr>
            <p:nvPr/>
          </p:nvSpPr>
          <p:spPr bwMode="auto">
            <a:xfrm flipV="1">
              <a:off x="2259013" y="4791075"/>
              <a:ext cx="0" cy="4270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5" name="Line 30"/>
            <p:cNvSpPr>
              <a:spLocks noChangeShapeType="1"/>
            </p:cNvSpPr>
            <p:nvPr/>
          </p:nvSpPr>
          <p:spPr bwMode="auto">
            <a:xfrm flipV="1">
              <a:off x="1339850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6" name="Line 31"/>
            <p:cNvSpPr>
              <a:spLocks noChangeShapeType="1"/>
            </p:cNvSpPr>
            <p:nvPr/>
          </p:nvSpPr>
          <p:spPr bwMode="auto">
            <a:xfrm flipV="1">
              <a:off x="525463" y="2432050"/>
              <a:ext cx="1733550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7" name="Line 32"/>
            <p:cNvSpPr>
              <a:spLocks noChangeShapeType="1"/>
            </p:cNvSpPr>
            <p:nvPr/>
          </p:nvSpPr>
          <p:spPr bwMode="auto">
            <a:xfrm>
              <a:off x="2259013" y="2432050"/>
              <a:ext cx="1731963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8" name="Line 33"/>
            <p:cNvSpPr>
              <a:spLocks noChangeShapeType="1"/>
            </p:cNvSpPr>
            <p:nvPr/>
          </p:nvSpPr>
          <p:spPr bwMode="auto">
            <a:xfrm flipH="1">
              <a:off x="3328988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9" name="Line 34"/>
            <p:cNvSpPr>
              <a:spLocks noChangeShapeType="1"/>
            </p:cNvSpPr>
            <p:nvPr/>
          </p:nvSpPr>
          <p:spPr bwMode="auto">
            <a:xfrm flipH="1">
              <a:off x="1187450" y="5727700"/>
              <a:ext cx="2141538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Line 35"/>
            <p:cNvSpPr>
              <a:spLocks noChangeShapeType="1"/>
            </p:cNvSpPr>
            <p:nvPr/>
          </p:nvSpPr>
          <p:spPr bwMode="auto">
            <a:xfrm flipH="1" flipV="1">
              <a:off x="525463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Line 36"/>
            <p:cNvSpPr>
              <a:spLocks noChangeShapeType="1"/>
            </p:cNvSpPr>
            <p:nvPr/>
          </p:nvSpPr>
          <p:spPr bwMode="auto">
            <a:xfrm>
              <a:off x="525463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Line 37"/>
            <p:cNvSpPr>
              <a:spLocks noChangeShapeType="1"/>
            </p:cNvSpPr>
            <p:nvPr/>
          </p:nvSpPr>
          <p:spPr bwMode="auto">
            <a:xfrm>
              <a:off x="2259013" y="2432050"/>
              <a:ext cx="0" cy="5381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Line 38"/>
            <p:cNvSpPr>
              <a:spLocks noChangeShapeType="1"/>
            </p:cNvSpPr>
            <p:nvPr/>
          </p:nvSpPr>
          <p:spPr bwMode="auto">
            <a:xfrm flipV="1">
              <a:off x="3479800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Line 39"/>
            <p:cNvSpPr>
              <a:spLocks noChangeShapeType="1"/>
            </p:cNvSpPr>
            <p:nvPr/>
          </p:nvSpPr>
          <p:spPr bwMode="auto">
            <a:xfrm>
              <a:off x="3013075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Line 40"/>
            <p:cNvSpPr>
              <a:spLocks noChangeShapeType="1"/>
            </p:cNvSpPr>
            <p:nvPr/>
          </p:nvSpPr>
          <p:spPr bwMode="auto">
            <a:xfrm flipV="1">
              <a:off x="1187450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Line 41"/>
            <p:cNvSpPr>
              <a:spLocks noChangeShapeType="1"/>
            </p:cNvSpPr>
            <p:nvPr/>
          </p:nvSpPr>
          <p:spPr bwMode="auto">
            <a:xfrm flipH="1" flipV="1">
              <a:off x="1339850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Line 42"/>
            <p:cNvSpPr>
              <a:spLocks noChangeShapeType="1"/>
            </p:cNvSpPr>
            <p:nvPr/>
          </p:nvSpPr>
          <p:spPr bwMode="auto">
            <a:xfrm flipV="1">
              <a:off x="1503363" y="5218113"/>
              <a:ext cx="755650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Line 43"/>
            <p:cNvSpPr>
              <a:spLocks noChangeShapeType="1"/>
            </p:cNvSpPr>
            <p:nvPr/>
          </p:nvSpPr>
          <p:spPr bwMode="auto">
            <a:xfrm>
              <a:off x="2259013" y="5218113"/>
              <a:ext cx="754063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Line 44"/>
            <p:cNvSpPr>
              <a:spLocks noChangeShapeType="1"/>
            </p:cNvSpPr>
            <p:nvPr/>
          </p:nvSpPr>
          <p:spPr bwMode="auto">
            <a:xfrm flipV="1">
              <a:off x="3013075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Line 45"/>
            <p:cNvSpPr>
              <a:spLocks noChangeShapeType="1"/>
            </p:cNvSpPr>
            <p:nvPr/>
          </p:nvSpPr>
          <p:spPr bwMode="auto">
            <a:xfrm flipV="1">
              <a:off x="317658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Line 46"/>
            <p:cNvSpPr>
              <a:spLocks noChangeShapeType="1"/>
            </p:cNvSpPr>
            <p:nvPr/>
          </p:nvSpPr>
          <p:spPr bwMode="auto">
            <a:xfrm flipH="1" flipV="1">
              <a:off x="2825750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Line 47"/>
            <p:cNvSpPr>
              <a:spLocks noChangeShapeType="1"/>
            </p:cNvSpPr>
            <p:nvPr/>
          </p:nvSpPr>
          <p:spPr bwMode="auto">
            <a:xfrm>
              <a:off x="2259013" y="2970213"/>
              <a:ext cx="566738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Line 48"/>
            <p:cNvSpPr>
              <a:spLocks noChangeShapeType="1"/>
            </p:cNvSpPr>
            <p:nvPr/>
          </p:nvSpPr>
          <p:spPr bwMode="auto">
            <a:xfrm flipH="1">
              <a:off x="1690688" y="2970213"/>
              <a:ext cx="568325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Line 49"/>
            <p:cNvSpPr>
              <a:spLocks noChangeShapeType="1"/>
            </p:cNvSpPr>
            <p:nvPr/>
          </p:nvSpPr>
          <p:spPr bwMode="auto">
            <a:xfrm flipH="1">
              <a:off x="1036638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Line 50"/>
            <p:cNvSpPr>
              <a:spLocks noChangeShapeType="1"/>
            </p:cNvSpPr>
            <p:nvPr/>
          </p:nvSpPr>
          <p:spPr bwMode="auto">
            <a:xfrm>
              <a:off x="103663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Line 51"/>
            <p:cNvSpPr>
              <a:spLocks noChangeShapeType="1"/>
            </p:cNvSpPr>
            <p:nvPr/>
          </p:nvSpPr>
          <p:spPr bwMode="auto">
            <a:xfrm flipV="1">
              <a:off x="1746250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Line 52"/>
            <p:cNvSpPr>
              <a:spLocks noChangeShapeType="1"/>
            </p:cNvSpPr>
            <p:nvPr/>
          </p:nvSpPr>
          <p:spPr bwMode="auto">
            <a:xfrm>
              <a:off x="1941513" y="3819525"/>
              <a:ext cx="63341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Line 53"/>
            <p:cNvSpPr>
              <a:spLocks noChangeShapeType="1"/>
            </p:cNvSpPr>
            <p:nvPr/>
          </p:nvSpPr>
          <p:spPr bwMode="auto">
            <a:xfrm>
              <a:off x="2574925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Line 54"/>
            <p:cNvSpPr>
              <a:spLocks noChangeShapeType="1"/>
            </p:cNvSpPr>
            <p:nvPr/>
          </p:nvSpPr>
          <p:spPr bwMode="auto">
            <a:xfrm flipH="1">
              <a:off x="2259013" y="4419600"/>
              <a:ext cx="511175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Line 55"/>
            <p:cNvSpPr>
              <a:spLocks noChangeShapeType="1"/>
            </p:cNvSpPr>
            <p:nvPr/>
          </p:nvSpPr>
          <p:spPr bwMode="auto">
            <a:xfrm flipH="1" flipV="1">
              <a:off x="1746250" y="4419600"/>
              <a:ext cx="512763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625774" name="Straight Connector 625773"/>
          <p:cNvCxnSpPr>
            <a:stCxn id="256" idx="30"/>
            <a:endCxn id="269" idx="14"/>
          </p:cNvCxnSpPr>
          <p:nvPr/>
        </p:nvCxnSpPr>
        <p:spPr bwMode="auto">
          <a:xfrm>
            <a:off x="5162058" y="1103160"/>
            <a:ext cx="1788868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>
            <a:stCxn id="15" idx="2"/>
            <a:endCxn id="256" idx="18"/>
          </p:cNvCxnSpPr>
          <p:nvPr/>
        </p:nvCxnSpPr>
        <p:spPr bwMode="auto">
          <a:xfrm flipV="1">
            <a:off x="3122244" y="1103160"/>
            <a:ext cx="1788869" cy="7915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5683" name="Line 56"/>
          <p:cNvSpPr>
            <a:spLocks noChangeShapeType="1"/>
          </p:cNvSpPr>
          <p:nvPr/>
        </p:nvSpPr>
        <p:spPr bwMode="auto">
          <a:xfrm flipV="1">
            <a:off x="137361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4" name="Line 57"/>
          <p:cNvSpPr>
            <a:spLocks noChangeShapeType="1"/>
          </p:cNvSpPr>
          <p:nvPr/>
        </p:nvSpPr>
        <p:spPr bwMode="auto">
          <a:xfrm>
            <a:off x="2997625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5" name="Line 58"/>
          <p:cNvSpPr>
            <a:spLocks noChangeShapeType="1"/>
          </p:cNvSpPr>
          <p:nvPr/>
        </p:nvSpPr>
        <p:spPr bwMode="auto">
          <a:xfrm flipH="1">
            <a:off x="253248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6" name="Line 59"/>
          <p:cNvSpPr>
            <a:spLocks noChangeShapeType="1"/>
          </p:cNvSpPr>
          <p:nvPr/>
        </p:nvSpPr>
        <p:spPr bwMode="auto">
          <a:xfrm>
            <a:off x="3097637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7" name="Line 60"/>
          <p:cNvSpPr>
            <a:spLocks noChangeShapeType="1"/>
          </p:cNvSpPr>
          <p:nvPr/>
        </p:nvSpPr>
        <p:spPr bwMode="auto">
          <a:xfrm>
            <a:off x="3107162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8" name="Line 61"/>
          <p:cNvSpPr>
            <a:spLocks noChangeShapeType="1"/>
          </p:cNvSpPr>
          <p:nvPr/>
        </p:nvSpPr>
        <p:spPr bwMode="auto">
          <a:xfrm flipH="1">
            <a:off x="4110462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9" name="Line 62"/>
          <p:cNvSpPr>
            <a:spLocks noChangeShapeType="1"/>
          </p:cNvSpPr>
          <p:nvPr/>
        </p:nvSpPr>
        <p:spPr bwMode="auto">
          <a:xfrm flipH="1">
            <a:off x="2062587" y="5243512"/>
            <a:ext cx="1868488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0" name="Line 63"/>
          <p:cNvSpPr>
            <a:spLocks noChangeShapeType="1"/>
          </p:cNvSpPr>
          <p:nvPr/>
        </p:nvSpPr>
        <p:spPr bwMode="auto">
          <a:xfrm flipH="1" flipV="1">
            <a:off x="1306937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4" name="Line 67"/>
          <p:cNvSpPr>
            <a:spLocks noChangeShapeType="1"/>
          </p:cNvSpPr>
          <p:nvPr/>
        </p:nvSpPr>
        <p:spPr bwMode="auto">
          <a:xfrm flipV="1">
            <a:off x="4348587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5" name="Line 68"/>
          <p:cNvSpPr>
            <a:spLocks noChangeShapeType="1"/>
          </p:cNvSpPr>
          <p:nvPr/>
        </p:nvSpPr>
        <p:spPr bwMode="auto">
          <a:xfrm flipV="1">
            <a:off x="189272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2" name="Line 75"/>
          <p:cNvSpPr>
            <a:spLocks noChangeShapeType="1"/>
          </p:cNvSpPr>
          <p:nvPr/>
        </p:nvSpPr>
        <p:spPr bwMode="auto">
          <a:xfrm flipH="1" flipV="1">
            <a:off x="3681837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Line 56"/>
          <p:cNvSpPr>
            <a:spLocks noChangeShapeType="1"/>
          </p:cNvSpPr>
          <p:nvPr/>
        </p:nvSpPr>
        <p:spPr bwMode="auto">
          <a:xfrm flipV="1">
            <a:off x="545312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Line 57"/>
          <p:cNvSpPr>
            <a:spLocks noChangeShapeType="1"/>
          </p:cNvSpPr>
          <p:nvPr/>
        </p:nvSpPr>
        <p:spPr bwMode="auto">
          <a:xfrm>
            <a:off x="7077133" y="2084387"/>
            <a:ext cx="0" cy="2651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Line 58"/>
          <p:cNvSpPr>
            <a:spLocks noChangeShapeType="1"/>
          </p:cNvSpPr>
          <p:nvPr/>
        </p:nvSpPr>
        <p:spPr bwMode="auto">
          <a:xfrm flipH="1">
            <a:off x="661199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Line 59"/>
          <p:cNvSpPr>
            <a:spLocks noChangeShapeType="1"/>
          </p:cNvSpPr>
          <p:nvPr/>
        </p:nvSpPr>
        <p:spPr bwMode="auto">
          <a:xfrm>
            <a:off x="7177145" y="2576512"/>
            <a:ext cx="363538" cy="3222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Line 60"/>
          <p:cNvSpPr>
            <a:spLocks noChangeShapeType="1"/>
          </p:cNvSpPr>
          <p:nvPr/>
        </p:nvSpPr>
        <p:spPr bwMode="auto">
          <a:xfrm>
            <a:off x="7186670" y="2028825"/>
            <a:ext cx="1512888" cy="1096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Line 61"/>
          <p:cNvSpPr>
            <a:spLocks noChangeShapeType="1"/>
          </p:cNvSpPr>
          <p:nvPr/>
        </p:nvSpPr>
        <p:spPr bwMode="auto">
          <a:xfrm flipH="1">
            <a:off x="8189970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Line 63"/>
          <p:cNvSpPr>
            <a:spLocks noChangeShapeType="1"/>
          </p:cNvSpPr>
          <p:nvPr/>
        </p:nvSpPr>
        <p:spPr bwMode="auto">
          <a:xfrm flipH="1" flipV="1">
            <a:off x="5386445" y="3336925"/>
            <a:ext cx="576263" cy="17764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Line 64"/>
          <p:cNvSpPr>
            <a:spLocks noChangeShapeType="1"/>
          </p:cNvSpPr>
          <p:nvPr/>
        </p:nvSpPr>
        <p:spPr bwMode="auto">
          <a:xfrm>
            <a:off x="5472170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Line 67"/>
          <p:cNvSpPr>
            <a:spLocks noChangeShapeType="1"/>
          </p:cNvSpPr>
          <p:nvPr/>
        </p:nvSpPr>
        <p:spPr bwMode="auto">
          <a:xfrm flipV="1">
            <a:off x="8428095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266426" y="1050222"/>
            <a:ext cx="7545021" cy="4193290"/>
            <a:chOff x="1266426" y="1050222"/>
            <a:chExt cx="7545021" cy="4193290"/>
          </a:xfrm>
        </p:grpSpPr>
        <p:sp>
          <p:nvSpPr>
            <p:cNvPr id="232" name="Line 33"/>
            <p:cNvSpPr>
              <a:spLocks noChangeShapeType="1"/>
            </p:cNvSpPr>
            <p:nvPr/>
          </p:nvSpPr>
          <p:spPr bwMode="auto">
            <a:xfrm flipH="1">
              <a:off x="8147107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 flipV="1">
              <a:off x="5343582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Line 36"/>
            <p:cNvSpPr>
              <a:spLocks noChangeShapeType="1"/>
            </p:cNvSpPr>
            <p:nvPr/>
          </p:nvSpPr>
          <p:spPr bwMode="auto">
            <a:xfrm>
              <a:off x="5343582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Line 38"/>
            <p:cNvSpPr>
              <a:spLocks noChangeShapeType="1"/>
            </p:cNvSpPr>
            <p:nvPr/>
          </p:nvSpPr>
          <p:spPr bwMode="auto">
            <a:xfrm flipV="1">
              <a:off x="8297919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Line 47"/>
            <p:cNvSpPr>
              <a:spLocks noChangeShapeType="1"/>
            </p:cNvSpPr>
            <p:nvPr/>
          </p:nvSpPr>
          <p:spPr bwMode="auto">
            <a:xfrm>
              <a:off x="7077132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Line 48"/>
            <p:cNvSpPr>
              <a:spLocks noChangeShapeType="1"/>
            </p:cNvSpPr>
            <p:nvPr/>
          </p:nvSpPr>
          <p:spPr bwMode="auto">
            <a:xfrm flipH="1">
              <a:off x="6508807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Line 47"/>
            <p:cNvSpPr>
              <a:spLocks noChangeShapeType="1"/>
            </p:cNvSpPr>
            <p:nvPr/>
          </p:nvSpPr>
          <p:spPr bwMode="auto">
            <a:xfrm>
              <a:off x="2997624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Line 48"/>
            <p:cNvSpPr>
              <a:spLocks noChangeShapeType="1"/>
            </p:cNvSpPr>
            <p:nvPr/>
          </p:nvSpPr>
          <p:spPr bwMode="auto">
            <a:xfrm flipH="1">
              <a:off x="2429299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Line 31"/>
            <p:cNvSpPr>
              <a:spLocks noChangeShapeType="1"/>
            </p:cNvSpPr>
            <p:nvPr/>
          </p:nvSpPr>
          <p:spPr bwMode="auto">
            <a:xfrm flipV="1">
              <a:off x="1266426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Line 32"/>
            <p:cNvSpPr>
              <a:spLocks noChangeShapeType="1"/>
            </p:cNvSpPr>
            <p:nvPr/>
          </p:nvSpPr>
          <p:spPr bwMode="auto">
            <a:xfrm>
              <a:off x="2999976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Line 33"/>
            <p:cNvSpPr>
              <a:spLocks noChangeShapeType="1"/>
            </p:cNvSpPr>
            <p:nvPr/>
          </p:nvSpPr>
          <p:spPr bwMode="auto">
            <a:xfrm flipH="1">
              <a:off x="4069951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35"/>
            <p:cNvSpPr>
              <a:spLocks noChangeShapeType="1"/>
            </p:cNvSpPr>
            <p:nvPr/>
          </p:nvSpPr>
          <p:spPr bwMode="auto">
            <a:xfrm flipH="1" flipV="1">
              <a:off x="1266426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36"/>
            <p:cNvSpPr>
              <a:spLocks noChangeShapeType="1"/>
            </p:cNvSpPr>
            <p:nvPr/>
          </p:nvSpPr>
          <p:spPr bwMode="auto">
            <a:xfrm>
              <a:off x="1266426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Line 37"/>
            <p:cNvSpPr>
              <a:spLocks noChangeShapeType="1"/>
            </p:cNvSpPr>
            <p:nvPr/>
          </p:nvSpPr>
          <p:spPr bwMode="auto">
            <a:xfrm>
              <a:off x="2999976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Line 38"/>
            <p:cNvSpPr>
              <a:spLocks noChangeShapeType="1"/>
            </p:cNvSpPr>
            <p:nvPr/>
          </p:nvSpPr>
          <p:spPr bwMode="auto">
            <a:xfrm flipV="1">
              <a:off x="4220763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59" name="Straight Connector 258"/>
            <p:cNvCxnSpPr/>
            <p:nvPr/>
          </p:nvCxnSpPr>
          <p:spPr bwMode="auto">
            <a:xfrm flipV="1">
              <a:off x="2999182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>
              <a:off x="5038936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1" name="Line 31"/>
            <p:cNvSpPr>
              <a:spLocks noChangeShapeType="1"/>
            </p:cNvSpPr>
            <p:nvPr/>
          </p:nvSpPr>
          <p:spPr bwMode="auto">
            <a:xfrm flipV="1">
              <a:off x="5345934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37"/>
            <p:cNvSpPr>
              <a:spLocks noChangeShapeType="1"/>
            </p:cNvSpPr>
            <p:nvPr/>
          </p:nvSpPr>
          <p:spPr bwMode="auto">
            <a:xfrm>
              <a:off x="7079484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32"/>
            <p:cNvSpPr>
              <a:spLocks noChangeShapeType="1"/>
            </p:cNvSpPr>
            <p:nvPr/>
          </p:nvSpPr>
          <p:spPr bwMode="auto">
            <a:xfrm>
              <a:off x="7079484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7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Rectangle 375"/>
              <p:cNvSpPr/>
              <p:nvPr/>
            </p:nvSpPr>
            <p:spPr bwMode="auto">
              <a:xfrm>
                <a:off x="156373" y="549501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3,38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6" name="Rectangle 3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495011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Rectangle 377"/>
              <p:cNvSpPr/>
              <p:nvPr/>
            </p:nvSpPr>
            <p:spPr bwMode="auto">
              <a:xfrm>
                <a:off x="156373" y="524974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17,10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78" name="Rectangle 3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249742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 bwMode="auto">
              <a:xfrm>
                <a:off x="156373" y="500447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27,40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004473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 bwMode="auto">
              <a:xfrm>
                <a:off x="156373" y="475961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759616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 bwMode="auto">
              <a:xfrm>
                <a:off x="156373" y="451475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514759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 bwMode="auto">
              <a:xfrm>
                <a:off x="156373" y="426990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69902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 bwMode="auto">
              <a:xfrm>
                <a:off x="156373" y="353296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532963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 bwMode="auto">
              <a:xfrm>
                <a:off x="156373" y="328769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287694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 bwMode="auto">
              <a:xfrm>
                <a:off x="156373" y="30428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42837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 bwMode="auto">
              <a:xfrm>
                <a:off x="156373" y="279798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797980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6373" y="255312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53123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156373" y="230826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308266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156373" y="206340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63409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156373" y="1818552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818552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156373" y="158697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586977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156373" y="1341708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41708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6373" y="10968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96851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6373" y="85199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851994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156373" y="6071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07137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156373" y="36228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62280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156373" y="402463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024633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 bwMode="auto">
              <a:xfrm>
                <a:off x="156373" y="3779776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779776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 bwMode="auto">
              <a:xfrm>
                <a:off x="156373" y="64748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6,34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474851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27907" r="-5128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 bwMode="auto">
              <a:xfrm>
                <a:off x="156373" y="6229994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6229994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 bwMode="auto">
              <a:xfrm>
                <a:off x="156373" y="59851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37,30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985137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 bwMode="auto">
              <a:xfrm>
                <a:off x="156373" y="5740280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3,27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740280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8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6256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6257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257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625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625665" grpId="0" animBg="1"/>
      <p:bldP spid="625667" grpId="0" animBg="1"/>
      <p:bldP spid="625672" grpId="0" animBg="1"/>
      <p:bldP spid="625677" grpId="0" animBg="1"/>
      <p:bldP spid="201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225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25714" name="Group 625713"/>
          <p:cNvGrpSpPr/>
          <p:nvPr/>
        </p:nvGrpSpPr>
        <p:grpSpPr>
          <a:xfrm>
            <a:off x="1264075" y="1947862"/>
            <a:ext cx="3465513" cy="3295650"/>
            <a:chOff x="525463" y="2432050"/>
            <a:chExt cx="3465513" cy="3295650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690688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2574925" y="3473450"/>
              <a:ext cx="250825" cy="346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 flipV="1">
              <a:off x="2770188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259013" y="4791075"/>
              <a:ext cx="0" cy="4270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Line 30"/>
            <p:cNvSpPr>
              <a:spLocks noChangeShapeType="1"/>
            </p:cNvSpPr>
            <p:nvPr/>
          </p:nvSpPr>
          <p:spPr bwMode="auto">
            <a:xfrm flipV="1">
              <a:off x="1339850" y="4419600"/>
              <a:ext cx="406400" cy="131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Line 31"/>
            <p:cNvSpPr>
              <a:spLocks noChangeShapeType="1"/>
            </p:cNvSpPr>
            <p:nvPr/>
          </p:nvSpPr>
          <p:spPr bwMode="auto">
            <a:xfrm flipV="1">
              <a:off x="525463" y="2432050"/>
              <a:ext cx="1733550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32"/>
            <p:cNvSpPr>
              <a:spLocks noChangeShapeType="1"/>
            </p:cNvSpPr>
            <p:nvPr/>
          </p:nvSpPr>
          <p:spPr bwMode="auto">
            <a:xfrm>
              <a:off x="2259013" y="2432050"/>
              <a:ext cx="1731963" cy="12588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33"/>
            <p:cNvSpPr>
              <a:spLocks noChangeShapeType="1"/>
            </p:cNvSpPr>
            <p:nvPr/>
          </p:nvSpPr>
          <p:spPr bwMode="auto">
            <a:xfrm flipH="1">
              <a:off x="3328988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Line 34"/>
            <p:cNvSpPr>
              <a:spLocks noChangeShapeType="1"/>
            </p:cNvSpPr>
            <p:nvPr/>
          </p:nvSpPr>
          <p:spPr bwMode="auto">
            <a:xfrm flipH="1">
              <a:off x="1187450" y="5727700"/>
              <a:ext cx="2141538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Line 35"/>
            <p:cNvSpPr>
              <a:spLocks noChangeShapeType="1"/>
            </p:cNvSpPr>
            <p:nvPr/>
          </p:nvSpPr>
          <p:spPr bwMode="auto">
            <a:xfrm flipH="1" flipV="1">
              <a:off x="525463" y="3690938"/>
              <a:ext cx="661988" cy="20367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36"/>
            <p:cNvSpPr>
              <a:spLocks noChangeShapeType="1"/>
            </p:cNvSpPr>
            <p:nvPr/>
          </p:nvSpPr>
          <p:spPr bwMode="auto">
            <a:xfrm>
              <a:off x="525463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37"/>
            <p:cNvSpPr>
              <a:spLocks noChangeShapeType="1"/>
            </p:cNvSpPr>
            <p:nvPr/>
          </p:nvSpPr>
          <p:spPr bwMode="auto">
            <a:xfrm>
              <a:off x="2259013" y="2432050"/>
              <a:ext cx="0" cy="5381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4" name="Line 38"/>
            <p:cNvSpPr>
              <a:spLocks noChangeShapeType="1"/>
            </p:cNvSpPr>
            <p:nvPr/>
          </p:nvSpPr>
          <p:spPr bwMode="auto">
            <a:xfrm flipV="1">
              <a:off x="3479800" y="3690938"/>
              <a:ext cx="511175" cy="16510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5" name="Line 39"/>
            <p:cNvSpPr>
              <a:spLocks noChangeShapeType="1"/>
            </p:cNvSpPr>
            <p:nvPr/>
          </p:nvSpPr>
          <p:spPr bwMode="auto">
            <a:xfrm>
              <a:off x="3013075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7" name="Line 40"/>
            <p:cNvSpPr>
              <a:spLocks noChangeShapeType="1"/>
            </p:cNvSpPr>
            <p:nvPr/>
          </p:nvSpPr>
          <p:spPr bwMode="auto">
            <a:xfrm flipV="1">
              <a:off x="1187450" y="5292725"/>
              <a:ext cx="315913" cy="4349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8" name="Line 41"/>
            <p:cNvSpPr>
              <a:spLocks noChangeShapeType="1"/>
            </p:cNvSpPr>
            <p:nvPr/>
          </p:nvSpPr>
          <p:spPr bwMode="auto">
            <a:xfrm flipH="1" flipV="1">
              <a:off x="1339850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69" name="Line 42"/>
            <p:cNvSpPr>
              <a:spLocks noChangeShapeType="1"/>
            </p:cNvSpPr>
            <p:nvPr/>
          </p:nvSpPr>
          <p:spPr bwMode="auto">
            <a:xfrm flipV="1">
              <a:off x="1503363" y="5218113"/>
              <a:ext cx="755650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0" name="Line 43"/>
            <p:cNvSpPr>
              <a:spLocks noChangeShapeType="1"/>
            </p:cNvSpPr>
            <p:nvPr/>
          </p:nvSpPr>
          <p:spPr bwMode="auto">
            <a:xfrm>
              <a:off x="2259013" y="5218113"/>
              <a:ext cx="754063" cy="7461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1" name="Line 44"/>
            <p:cNvSpPr>
              <a:spLocks noChangeShapeType="1"/>
            </p:cNvSpPr>
            <p:nvPr/>
          </p:nvSpPr>
          <p:spPr bwMode="auto">
            <a:xfrm flipV="1">
              <a:off x="3013075" y="4551363"/>
              <a:ext cx="163513" cy="7413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2" name="Line 45"/>
            <p:cNvSpPr>
              <a:spLocks noChangeShapeType="1"/>
            </p:cNvSpPr>
            <p:nvPr/>
          </p:nvSpPr>
          <p:spPr bwMode="auto">
            <a:xfrm flipV="1">
              <a:off x="317658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3" name="Line 46"/>
            <p:cNvSpPr>
              <a:spLocks noChangeShapeType="1"/>
            </p:cNvSpPr>
            <p:nvPr/>
          </p:nvSpPr>
          <p:spPr bwMode="auto">
            <a:xfrm flipH="1" flipV="1">
              <a:off x="2825750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4" name="Line 47"/>
            <p:cNvSpPr>
              <a:spLocks noChangeShapeType="1"/>
            </p:cNvSpPr>
            <p:nvPr/>
          </p:nvSpPr>
          <p:spPr bwMode="auto">
            <a:xfrm>
              <a:off x="2259013" y="2970213"/>
              <a:ext cx="566738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5" name="Line 48"/>
            <p:cNvSpPr>
              <a:spLocks noChangeShapeType="1"/>
            </p:cNvSpPr>
            <p:nvPr/>
          </p:nvSpPr>
          <p:spPr bwMode="auto">
            <a:xfrm flipH="1">
              <a:off x="1690688" y="2970213"/>
              <a:ext cx="568325" cy="5032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6" name="Line 49"/>
            <p:cNvSpPr>
              <a:spLocks noChangeShapeType="1"/>
            </p:cNvSpPr>
            <p:nvPr/>
          </p:nvSpPr>
          <p:spPr bwMode="auto">
            <a:xfrm flipH="1">
              <a:off x="1036638" y="3473450"/>
              <a:ext cx="654050" cy="38258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7" name="Line 50"/>
            <p:cNvSpPr>
              <a:spLocks noChangeShapeType="1"/>
            </p:cNvSpPr>
            <p:nvPr/>
          </p:nvSpPr>
          <p:spPr bwMode="auto">
            <a:xfrm>
              <a:off x="1036638" y="3856038"/>
              <a:ext cx="303213" cy="69532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8" name="Line 51"/>
            <p:cNvSpPr>
              <a:spLocks noChangeShapeType="1"/>
            </p:cNvSpPr>
            <p:nvPr/>
          </p:nvSpPr>
          <p:spPr bwMode="auto">
            <a:xfrm flipV="1">
              <a:off x="1746250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79" name="Line 52"/>
            <p:cNvSpPr>
              <a:spLocks noChangeShapeType="1"/>
            </p:cNvSpPr>
            <p:nvPr/>
          </p:nvSpPr>
          <p:spPr bwMode="auto">
            <a:xfrm>
              <a:off x="1941513" y="3819525"/>
              <a:ext cx="633413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0" name="Line 53"/>
            <p:cNvSpPr>
              <a:spLocks noChangeShapeType="1"/>
            </p:cNvSpPr>
            <p:nvPr/>
          </p:nvSpPr>
          <p:spPr bwMode="auto">
            <a:xfrm>
              <a:off x="2574925" y="3819525"/>
              <a:ext cx="195263" cy="6000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1" name="Line 54"/>
            <p:cNvSpPr>
              <a:spLocks noChangeShapeType="1"/>
            </p:cNvSpPr>
            <p:nvPr/>
          </p:nvSpPr>
          <p:spPr bwMode="auto">
            <a:xfrm flipH="1">
              <a:off x="2259013" y="4419600"/>
              <a:ext cx="511175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2" name="Line 55"/>
            <p:cNvSpPr>
              <a:spLocks noChangeShapeType="1"/>
            </p:cNvSpPr>
            <p:nvPr/>
          </p:nvSpPr>
          <p:spPr bwMode="auto">
            <a:xfrm flipH="1" flipV="1">
              <a:off x="1746250" y="4419600"/>
              <a:ext cx="512763" cy="37147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306937" y="1103160"/>
            <a:ext cx="7459296" cy="4140352"/>
            <a:chOff x="1306937" y="1103160"/>
            <a:chExt cx="7459296" cy="4140352"/>
          </a:xfrm>
        </p:grpSpPr>
        <p:cxnSp>
          <p:nvCxnSpPr>
            <p:cNvPr id="625774" name="Straight Connector 625773"/>
            <p:cNvCxnSpPr>
              <a:stCxn id="256" idx="30"/>
              <a:endCxn id="269" idx="14"/>
            </p:cNvCxnSpPr>
            <p:nvPr/>
          </p:nvCxnSpPr>
          <p:spPr bwMode="auto">
            <a:xfrm>
              <a:off x="5162058" y="1103160"/>
              <a:ext cx="1788868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15" idx="2"/>
              <a:endCxn id="256" idx="18"/>
            </p:cNvCxnSpPr>
            <p:nvPr/>
          </p:nvCxnSpPr>
          <p:spPr bwMode="auto">
            <a:xfrm flipV="1">
              <a:off x="3122244" y="1103160"/>
              <a:ext cx="1788869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5683" name="Line 56"/>
            <p:cNvSpPr>
              <a:spLocks noChangeShapeType="1"/>
            </p:cNvSpPr>
            <p:nvPr/>
          </p:nvSpPr>
          <p:spPr bwMode="auto">
            <a:xfrm flipV="1">
              <a:off x="137361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4" name="Line 57"/>
            <p:cNvSpPr>
              <a:spLocks noChangeShapeType="1"/>
            </p:cNvSpPr>
            <p:nvPr/>
          </p:nvSpPr>
          <p:spPr bwMode="auto">
            <a:xfrm>
              <a:off x="2997625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5" name="Line 58"/>
            <p:cNvSpPr>
              <a:spLocks noChangeShapeType="1"/>
            </p:cNvSpPr>
            <p:nvPr/>
          </p:nvSpPr>
          <p:spPr bwMode="auto">
            <a:xfrm flipH="1">
              <a:off x="253248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6" name="Line 59"/>
            <p:cNvSpPr>
              <a:spLocks noChangeShapeType="1"/>
            </p:cNvSpPr>
            <p:nvPr/>
          </p:nvSpPr>
          <p:spPr bwMode="auto">
            <a:xfrm>
              <a:off x="309763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7" name="Line 60"/>
            <p:cNvSpPr>
              <a:spLocks noChangeShapeType="1"/>
            </p:cNvSpPr>
            <p:nvPr/>
          </p:nvSpPr>
          <p:spPr bwMode="auto">
            <a:xfrm>
              <a:off x="310716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8" name="Line 61"/>
            <p:cNvSpPr>
              <a:spLocks noChangeShapeType="1"/>
            </p:cNvSpPr>
            <p:nvPr/>
          </p:nvSpPr>
          <p:spPr bwMode="auto">
            <a:xfrm flipH="1">
              <a:off x="4110462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9" name="Line 62"/>
            <p:cNvSpPr>
              <a:spLocks noChangeShapeType="1"/>
            </p:cNvSpPr>
            <p:nvPr/>
          </p:nvSpPr>
          <p:spPr bwMode="auto">
            <a:xfrm flipH="1">
              <a:off x="2062587" y="5243512"/>
              <a:ext cx="1868488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0" name="Line 63"/>
            <p:cNvSpPr>
              <a:spLocks noChangeShapeType="1"/>
            </p:cNvSpPr>
            <p:nvPr/>
          </p:nvSpPr>
          <p:spPr bwMode="auto">
            <a:xfrm flipH="1" flipV="1">
              <a:off x="1306937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2" name="Line 65"/>
            <p:cNvSpPr>
              <a:spLocks noChangeShapeType="1"/>
            </p:cNvSpPr>
            <p:nvPr/>
          </p:nvSpPr>
          <p:spPr bwMode="auto">
            <a:xfrm flipV="1">
              <a:off x="2005437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3" name="Line 66"/>
            <p:cNvSpPr>
              <a:spLocks noChangeShapeType="1"/>
            </p:cNvSpPr>
            <p:nvPr/>
          </p:nvSpPr>
          <p:spPr bwMode="auto">
            <a:xfrm flipH="1" flipV="1">
              <a:off x="3832650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4" name="Line 67"/>
            <p:cNvSpPr>
              <a:spLocks noChangeShapeType="1"/>
            </p:cNvSpPr>
            <p:nvPr/>
          </p:nvSpPr>
          <p:spPr bwMode="auto">
            <a:xfrm flipV="1">
              <a:off x="4348587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5" name="Line 68"/>
            <p:cNvSpPr>
              <a:spLocks noChangeShapeType="1"/>
            </p:cNvSpPr>
            <p:nvPr/>
          </p:nvSpPr>
          <p:spPr bwMode="auto">
            <a:xfrm flipV="1">
              <a:off x="1892725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6" name="Line 69"/>
            <p:cNvSpPr>
              <a:spLocks noChangeShapeType="1"/>
            </p:cNvSpPr>
            <p:nvPr/>
          </p:nvSpPr>
          <p:spPr bwMode="auto">
            <a:xfrm>
              <a:off x="1830812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1" name="Line 74"/>
            <p:cNvSpPr>
              <a:spLocks noChangeShapeType="1"/>
            </p:cNvSpPr>
            <p:nvPr/>
          </p:nvSpPr>
          <p:spPr bwMode="auto">
            <a:xfrm flipV="1">
              <a:off x="3969175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2" name="Line 75"/>
            <p:cNvSpPr>
              <a:spLocks noChangeShapeType="1"/>
            </p:cNvSpPr>
            <p:nvPr/>
          </p:nvSpPr>
          <p:spPr bwMode="auto">
            <a:xfrm flipH="1" flipV="1">
              <a:off x="3681837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Line 56"/>
            <p:cNvSpPr>
              <a:spLocks noChangeShapeType="1"/>
            </p:cNvSpPr>
            <p:nvPr/>
          </p:nvSpPr>
          <p:spPr bwMode="auto">
            <a:xfrm flipV="1">
              <a:off x="545312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Line 57"/>
            <p:cNvSpPr>
              <a:spLocks noChangeShapeType="1"/>
            </p:cNvSpPr>
            <p:nvPr/>
          </p:nvSpPr>
          <p:spPr bwMode="auto">
            <a:xfrm>
              <a:off x="7077133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Line 58"/>
            <p:cNvSpPr>
              <a:spLocks noChangeShapeType="1"/>
            </p:cNvSpPr>
            <p:nvPr/>
          </p:nvSpPr>
          <p:spPr bwMode="auto">
            <a:xfrm flipH="1">
              <a:off x="661199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Line 59"/>
            <p:cNvSpPr>
              <a:spLocks noChangeShapeType="1"/>
            </p:cNvSpPr>
            <p:nvPr/>
          </p:nvSpPr>
          <p:spPr bwMode="auto">
            <a:xfrm>
              <a:off x="717714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Line 60"/>
            <p:cNvSpPr>
              <a:spLocks noChangeShapeType="1"/>
            </p:cNvSpPr>
            <p:nvPr/>
          </p:nvSpPr>
          <p:spPr bwMode="auto">
            <a:xfrm>
              <a:off x="718667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Line 61"/>
            <p:cNvSpPr>
              <a:spLocks noChangeShapeType="1"/>
            </p:cNvSpPr>
            <p:nvPr/>
          </p:nvSpPr>
          <p:spPr bwMode="auto">
            <a:xfrm flipH="1">
              <a:off x="8189970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Line 63"/>
            <p:cNvSpPr>
              <a:spLocks noChangeShapeType="1"/>
            </p:cNvSpPr>
            <p:nvPr/>
          </p:nvSpPr>
          <p:spPr bwMode="auto">
            <a:xfrm flipH="1" flipV="1">
              <a:off x="5386445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Line 64"/>
            <p:cNvSpPr>
              <a:spLocks noChangeShapeType="1"/>
            </p:cNvSpPr>
            <p:nvPr/>
          </p:nvSpPr>
          <p:spPr bwMode="auto">
            <a:xfrm>
              <a:off x="5472170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Line 67"/>
            <p:cNvSpPr>
              <a:spLocks noChangeShapeType="1"/>
            </p:cNvSpPr>
            <p:nvPr/>
          </p:nvSpPr>
          <p:spPr bwMode="auto">
            <a:xfrm flipV="1">
              <a:off x="8428095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6426" y="1050222"/>
            <a:ext cx="7545021" cy="4193290"/>
            <a:chOff x="1266426" y="1050222"/>
            <a:chExt cx="7545021" cy="4193290"/>
          </a:xfrm>
        </p:grpSpPr>
        <p:sp>
          <p:nvSpPr>
            <p:cNvPr id="242" name="Line 33"/>
            <p:cNvSpPr>
              <a:spLocks noChangeShapeType="1"/>
            </p:cNvSpPr>
            <p:nvPr/>
          </p:nvSpPr>
          <p:spPr bwMode="auto">
            <a:xfrm flipH="1">
              <a:off x="8147107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Line 35"/>
            <p:cNvSpPr>
              <a:spLocks noChangeShapeType="1"/>
            </p:cNvSpPr>
            <p:nvPr/>
          </p:nvSpPr>
          <p:spPr bwMode="auto">
            <a:xfrm flipH="1" flipV="1">
              <a:off x="5343582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36"/>
            <p:cNvSpPr>
              <a:spLocks noChangeShapeType="1"/>
            </p:cNvSpPr>
            <p:nvPr/>
          </p:nvSpPr>
          <p:spPr bwMode="auto">
            <a:xfrm>
              <a:off x="5343582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38"/>
            <p:cNvSpPr>
              <a:spLocks noChangeShapeType="1"/>
            </p:cNvSpPr>
            <p:nvPr/>
          </p:nvSpPr>
          <p:spPr bwMode="auto">
            <a:xfrm flipV="1">
              <a:off x="8297919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Line 47"/>
            <p:cNvSpPr>
              <a:spLocks noChangeShapeType="1"/>
            </p:cNvSpPr>
            <p:nvPr/>
          </p:nvSpPr>
          <p:spPr bwMode="auto">
            <a:xfrm>
              <a:off x="7077132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 flipH="1">
              <a:off x="6508807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Line 47"/>
            <p:cNvSpPr>
              <a:spLocks noChangeShapeType="1"/>
            </p:cNvSpPr>
            <p:nvPr/>
          </p:nvSpPr>
          <p:spPr bwMode="auto">
            <a:xfrm>
              <a:off x="2997624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Line 48"/>
            <p:cNvSpPr>
              <a:spLocks noChangeShapeType="1"/>
            </p:cNvSpPr>
            <p:nvPr/>
          </p:nvSpPr>
          <p:spPr bwMode="auto">
            <a:xfrm flipH="1">
              <a:off x="2429299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Line 31"/>
            <p:cNvSpPr>
              <a:spLocks noChangeShapeType="1"/>
            </p:cNvSpPr>
            <p:nvPr/>
          </p:nvSpPr>
          <p:spPr bwMode="auto">
            <a:xfrm flipV="1">
              <a:off x="1266426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32"/>
            <p:cNvSpPr>
              <a:spLocks noChangeShapeType="1"/>
            </p:cNvSpPr>
            <p:nvPr/>
          </p:nvSpPr>
          <p:spPr bwMode="auto">
            <a:xfrm>
              <a:off x="2999976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33"/>
            <p:cNvSpPr>
              <a:spLocks noChangeShapeType="1"/>
            </p:cNvSpPr>
            <p:nvPr/>
          </p:nvSpPr>
          <p:spPr bwMode="auto">
            <a:xfrm flipH="1">
              <a:off x="4069951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Line 35"/>
            <p:cNvSpPr>
              <a:spLocks noChangeShapeType="1"/>
            </p:cNvSpPr>
            <p:nvPr/>
          </p:nvSpPr>
          <p:spPr bwMode="auto">
            <a:xfrm flipH="1" flipV="1">
              <a:off x="1266426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Line 36"/>
            <p:cNvSpPr>
              <a:spLocks noChangeShapeType="1"/>
            </p:cNvSpPr>
            <p:nvPr/>
          </p:nvSpPr>
          <p:spPr bwMode="auto">
            <a:xfrm>
              <a:off x="1266426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Line 37"/>
            <p:cNvSpPr>
              <a:spLocks noChangeShapeType="1"/>
            </p:cNvSpPr>
            <p:nvPr/>
          </p:nvSpPr>
          <p:spPr bwMode="auto">
            <a:xfrm>
              <a:off x="2999976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Line 38"/>
            <p:cNvSpPr>
              <a:spLocks noChangeShapeType="1"/>
            </p:cNvSpPr>
            <p:nvPr/>
          </p:nvSpPr>
          <p:spPr bwMode="auto">
            <a:xfrm flipV="1">
              <a:off x="4220763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49" name="Straight Connector 348"/>
            <p:cNvCxnSpPr/>
            <p:nvPr/>
          </p:nvCxnSpPr>
          <p:spPr bwMode="auto">
            <a:xfrm flipV="1">
              <a:off x="2999182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 bwMode="auto">
            <a:xfrm>
              <a:off x="5038936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Line 31"/>
            <p:cNvSpPr>
              <a:spLocks noChangeShapeType="1"/>
            </p:cNvSpPr>
            <p:nvPr/>
          </p:nvSpPr>
          <p:spPr bwMode="auto">
            <a:xfrm flipV="1">
              <a:off x="5345934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Line 37"/>
            <p:cNvSpPr>
              <a:spLocks noChangeShapeType="1"/>
            </p:cNvSpPr>
            <p:nvPr/>
          </p:nvSpPr>
          <p:spPr bwMode="auto">
            <a:xfrm>
              <a:off x="7079484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Line 32"/>
            <p:cNvSpPr>
              <a:spLocks noChangeShapeType="1"/>
            </p:cNvSpPr>
            <p:nvPr/>
          </p:nvSpPr>
          <p:spPr bwMode="auto">
            <a:xfrm>
              <a:off x="7079484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2427456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 flipH="1">
              <a:off x="3311693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Line 39"/>
            <p:cNvSpPr>
              <a:spLocks noChangeShapeType="1"/>
            </p:cNvSpPr>
            <p:nvPr/>
          </p:nvSpPr>
          <p:spPr bwMode="auto">
            <a:xfrm>
              <a:off x="3749843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Line 40"/>
            <p:cNvSpPr>
              <a:spLocks noChangeShapeType="1"/>
            </p:cNvSpPr>
            <p:nvPr/>
          </p:nvSpPr>
          <p:spPr bwMode="auto">
            <a:xfrm flipV="1">
              <a:off x="1924218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Line 45"/>
            <p:cNvSpPr>
              <a:spLocks noChangeShapeType="1"/>
            </p:cNvSpPr>
            <p:nvPr/>
          </p:nvSpPr>
          <p:spPr bwMode="auto">
            <a:xfrm flipV="1">
              <a:off x="391335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Line 50"/>
            <p:cNvSpPr>
              <a:spLocks noChangeShapeType="1"/>
            </p:cNvSpPr>
            <p:nvPr/>
          </p:nvSpPr>
          <p:spPr bwMode="auto">
            <a:xfrm>
              <a:off x="177340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8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6373" y="18174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817405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27907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156373" y="42683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268305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156373" y="40232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4023215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156373" y="37781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778125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156373" y="353303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533035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156373" y="328794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287945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27273" r="-12821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6373" y="30428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042855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27907" r="-12821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6373" y="279776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797765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156373" y="25526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552675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156373" y="23075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307585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 bwMode="auto">
              <a:xfrm>
                <a:off x="156373" y="206249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2062495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/>
              <p:cNvSpPr/>
              <p:nvPr/>
            </p:nvSpPr>
            <p:spPr bwMode="auto">
              <a:xfrm>
                <a:off x="156373" y="157231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0" name="Rectangle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572315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 bwMode="auto">
              <a:xfrm>
                <a:off x="156373" y="13272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327225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 bwMode="auto">
              <a:xfrm>
                <a:off x="156373" y="108213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82135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 bwMode="auto">
              <a:xfrm>
                <a:off x="156373" y="83704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837045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27273" r="-5128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 bwMode="auto">
              <a:xfrm>
                <a:off x="156373" y="5919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591955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156373" y="1017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101775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30233" r="-5128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 bwMode="auto">
              <a:xfrm>
                <a:off x="156373" y="34686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73" y="346865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2821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/>
              <p:cNvSpPr/>
              <p:nvPr/>
            </p:nvSpPr>
            <p:spPr bwMode="auto">
              <a:xfrm>
                <a:off x="158385" y="647410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25,19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2" name="Rectangl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474103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/>
              <p:cNvSpPr/>
              <p:nvPr/>
            </p:nvSpPr>
            <p:spPr bwMode="auto">
              <a:xfrm>
                <a:off x="158385" y="622902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25,20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3" name="Rectangle 2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229025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Rectangle 233"/>
              <p:cNvSpPr/>
              <p:nvPr/>
            </p:nvSpPr>
            <p:spPr bwMode="auto">
              <a:xfrm>
                <a:off x="158385" y="549375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4,11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4" name="Rectangle 2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493755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/>
              <p:cNvSpPr/>
              <p:nvPr/>
            </p:nvSpPr>
            <p:spPr bwMode="auto">
              <a:xfrm>
                <a:off x="158385" y="524866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4,29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5" name="Rectangle 2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248665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/>
              <p:cNvSpPr/>
              <p:nvPr/>
            </p:nvSpPr>
            <p:spPr bwMode="auto">
              <a:xfrm>
                <a:off x="158385" y="50035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20,8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6" name="Rectangle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003575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/>
              <p:cNvSpPr/>
              <p:nvPr/>
            </p:nvSpPr>
            <p:spPr bwMode="auto">
              <a:xfrm>
                <a:off x="158385" y="47584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11,35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7" name="Rectangle 2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758485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/>
              <p:cNvSpPr/>
              <p:nvPr/>
            </p:nvSpPr>
            <p:spPr bwMode="auto">
              <a:xfrm>
                <a:off x="158385" y="451339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23,1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8" name="Rectangle 2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513395"/>
                <a:ext cx="696418" cy="245269"/>
              </a:xfrm>
              <a:prstGeom prst="rect">
                <a:avLst/>
              </a:prstGeom>
              <a:blipFill rotWithShape="1">
                <a:blip r:embed="rId26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/>
              <p:cNvSpPr/>
              <p:nvPr/>
            </p:nvSpPr>
            <p:spPr bwMode="auto">
              <a:xfrm>
                <a:off x="158385" y="598393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983935"/>
                <a:ext cx="696418" cy="245269"/>
              </a:xfrm>
              <a:prstGeom prst="rect">
                <a:avLst/>
              </a:prstGeom>
              <a:blipFill rotWithShape="1">
                <a:blip r:embed="rId27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/>
              <p:cNvSpPr/>
              <p:nvPr/>
            </p:nvSpPr>
            <p:spPr bwMode="auto">
              <a:xfrm>
                <a:off x="158385" y="573884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32,23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40" name="Rectangle 2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738845"/>
                <a:ext cx="696418" cy="245269"/>
              </a:xfrm>
              <a:prstGeom prst="rect">
                <a:avLst/>
              </a:prstGeom>
              <a:blipFill rotWithShape="1">
                <a:blip r:embed="rId28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5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24" grpId="0" animBg="1"/>
      <p:bldP spid="325" grpId="0" animBg="1"/>
      <p:bldP spid="330" grpId="0" animBg="1"/>
      <p:bldP spid="335" grpId="0" animBg="1"/>
      <p:bldP spid="276" grpId="0" animBg="1"/>
      <p:bldP spid="208" grpId="0" animBg="1"/>
      <p:bldP spid="218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eeform 234"/>
          <p:cNvSpPr/>
          <p:nvPr/>
        </p:nvSpPr>
        <p:spPr>
          <a:xfrm>
            <a:off x="4824349" y="652262"/>
            <a:ext cx="474591" cy="343102"/>
          </a:xfrm>
          <a:custGeom>
            <a:avLst/>
            <a:gdLst>
              <a:gd name="connsiteX0" fmla="*/ 0 w 573376"/>
              <a:gd name="connsiteY0" fmla="*/ 0 h 300037"/>
              <a:gd name="connsiteX1" fmla="*/ 400050 w 573376"/>
              <a:gd name="connsiteY1" fmla="*/ 300037 h 300037"/>
              <a:gd name="connsiteX2" fmla="*/ 400050 w 573376"/>
              <a:gd name="connsiteY2" fmla="*/ 300037 h 300037"/>
              <a:gd name="connsiteX3" fmla="*/ 571500 w 573376"/>
              <a:gd name="connsiteY3" fmla="*/ 161925 h 300037"/>
              <a:gd name="connsiteX4" fmla="*/ 476250 w 573376"/>
              <a:gd name="connsiteY4" fmla="*/ 152400 h 300037"/>
              <a:gd name="connsiteX0" fmla="*/ 0 w 571500"/>
              <a:gd name="connsiteY0" fmla="*/ 0 h 300037"/>
              <a:gd name="connsiteX1" fmla="*/ 400050 w 571500"/>
              <a:gd name="connsiteY1" fmla="*/ 300037 h 300037"/>
              <a:gd name="connsiteX2" fmla="*/ 400050 w 571500"/>
              <a:gd name="connsiteY2" fmla="*/ 300037 h 300037"/>
              <a:gd name="connsiteX3" fmla="*/ 571500 w 571500"/>
              <a:gd name="connsiteY3" fmla="*/ 161925 h 300037"/>
              <a:gd name="connsiteX0" fmla="*/ 0 w 400050"/>
              <a:gd name="connsiteY0" fmla="*/ 0 h 300037"/>
              <a:gd name="connsiteX1" fmla="*/ 400050 w 400050"/>
              <a:gd name="connsiteY1" fmla="*/ 300037 h 300037"/>
              <a:gd name="connsiteX2" fmla="*/ 400050 w 400050"/>
              <a:gd name="connsiteY2" fmla="*/ 300037 h 300037"/>
              <a:gd name="connsiteX0" fmla="*/ 0 w 519113"/>
              <a:gd name="connsiteY0" fmla="*/ 0 h 466725"/>
              <a:gd name="connsiteX1" fmla="*/ 400050 w 519113"/>
              <a:gd name="connsiteY1" fmla="*/ 300037 h 466725"/>
              <a:gd name="connsiteX2" fmla="*/ 519113 w 519113"/>
              <a:gd name="connsiteY2" fmla="*/ 466725 h 466725"/>
              <a:gd name="connsiteX0" fmla="*/ 0 w 519113"/>
              <a:gd name="connsiteY0" fmla="*/ 64288 h 531013"/>
              <a:gd name="connsiteX1" fmla="*/ 333375 w 519113"/>
              <a:gd name="connsiteY1" fmla="*/ 16662 h 531013"/>
              <a:gd name="connsiteX2" fmla="*/ 519113 w 519113"/>
              <a:gd name="connsiteY2" fmla="*/ 531013 h 531013"/>
              <a:gd name="connsiteX0" fmla="*/ 0 w 900113"/>
              <a:gd name="connsiteY0" fmla="*/ 395848 h 514911"/>
              <a:gd name="connsiteX1" fmla="*/ 714375 w 900113"/>
              <a:gd name="connsiteY1" fmla="*/ 560 h 514911"/>
              <a:gd name="connsiteX2" fmla="*/ 900113 w 900113"/>
              <a:gd name="connsiteY2" fmla="*/ 514911 h 514911"/>
              <a:gd name="connsiteX0" fmla="*/ 0 w 714487"/>
              <a:gd name="connsiteY0" fmla="*/ 395444 h 457357"/>
              <a:gd name="connsiteX1" fmla="*/ 714375 w 714487"/>
              <a:gd name="connsiteY1" fmla="*/ 156 h 457357"/>
              <a:gd name="connsiteX2" fmla="*/ 61913 w 714487"/>
              <a:gd name="connsiteY2" fmla="*/ 457357 h 457357"/>
              <a:gd name="connsiteX0" fmla="*/ 0 w 100859"/>
              <a:gd name="connsiteY0" fmla="*/ 352597 h 414510"/>
              <a:gd name="connsiteX1" fmla="*/ 100012 w 100859"/>
              <a:gd name="connsiteY1" fmla="*/ 171 h 414510"/>
              <a:gd name="connsiteX2" fmla="*/ 61913 w 100859"/>
              <a:gd name="connsiteY2" fmla="*/ 414510 h 414510"/>
              <a:gd name="connsiteX0" fmla="*/ 0 w 243223"/>
              <a:gd name="connsiteY0" fmla="*/ 376399 h 438312"/>
              <a:gd name="connsiteX1" fmla="*/ 242887 w 243223"/>
              <a:gd name="connsiteY1" fmla="*/ 161 h 438312"/>
              <a:gd name="connsiteX2" fmla="*/ 61913 w 243223"/>
              <a:gd name="connsiteY2" fmla="*/ 438312 h 438312"/>
              <a:gd name="connsiteX0" fmla="*/ 0 w 297411"/>
              <a:gd name="connsiteY0" fmla="*/ 377585 h 439498"/>
              <a:gd name="connsiteX1" fmla="*/ 242887 w 297411"/>
              <a:gd name="connsiteY1" fmla="*/ 1347 h 439498"/>
              <a:gd name="connsiteX2" fmla="*/ 61913 w 297411"/>
              <a:gd name="connsiteY2" fmla="*/ 439498 h 439498"/>
              <a:gd name="connsiteX0" fmla="*/ 0 w 135589"/>
              <a:gd name="connsiteY0" fmla="*/ 415575 h 477488"/>
              <a:gd name="connsiteX1" fmla="*/ 52387 w 135589"/>
              <a:gd name="connsiteY1" fmla="*/ 1237 h 477488"/>
              <a:gd name="connsiteX2" fmla="*/ 61913 w 135589"/>
              <a:gd name="connsiteY2" fmla="*/ 477488 h 477488"/>
              <a:gd name="connsiteX0" fmla="*/ 11871 w 148241"/>
              <a:gd name="connsiteY0" fmla="*/ 414443 h 476356"/>
              <a:gd name="connsiteX1" fmla="*/ 64258 w 148241"/>
              <a:gd name="connsiteY1" fmla="*/ 105 h 476356"/>
              <a:gd name="connsiteX2" fmla="*/ 73784 w 148241"/>
              <a:gd name="connsiteY2" fmla="*/ 476356 h 476356"/>
              <a:gd name="connsiteX0" fmla="*/ 104902 w 241272"/>
              <a:gd name="connsiteY0" fmla="*/ 414443 h 476356"/>
              <a:gd name="connsiteX1" fmla="*/ 157289 w 241272"/>
              <a:gd name="connsiteY1" fmla="*/ 105 h 476356"/>
              <a:gd name="connsiteX2" fmla="*/ 166815 w 241272"/>
              <a:gd name="connsiteY2" fmla="*/ 476356 h 476356"/>
              <a:gd name="connsiteX0" fmla="*/ 104902 w 323561"/>
              <a:gd name="connsiteY0" fmla="*/ 414437 h 476350"/>
              <a:gd name="connsiteX1" fmla="*/ 157289 w 323561"/>
              <a:gd name="connsiteY1" fmla="*/ 99 h 476350"/>
              <a:gd name="connsiteX2" fmla="*/ 166815 w 323561"/>
              <a:gd name="connsiteY2" fmla="*/ 476350 h 476350"/>
              <a:gd name="connsiteX0" fmla="*/ 63910 w 215504"/>
              <a:gd name="connsiteY0" fmla="*/ 414345 h 423870"/>
              <a:gd name="connsiteX1" fmla="*/ 116297 w 215504"/>
              <a:gd name="connsiteY1" fmla="*/ 7 h 423870"/>
              <a:gd name="connsiteX2" fmla="*/ 111536 w 215504"/>
              <a:gd name="connsiteY2" fmla="*/ 423870 h 423870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64842 w 215148"/>
              <a:gd name="connsiteY0" fmla="*/ 404820 h 414345"/>
              <a:gd name="connsiteX1" fmla="*/ 112466 w 215148"/>
              <a:gd name="connsiteY1" fmla="*/ 7 h 414345"/>
              <a:gd name="connsiteX2" fmla="*/ 112468 w 215148"/>
              <a:gd name="connsiteY2" fmla="*/ 414345 h 414345"/>
              <a:gd name="connsiteX0" fmla="*/ 98806 w 289528"/>
              <a:gd name="connsiteY0" fmla="*/ 404832 h 414357"/>
              <a:gd name="connsiteX1" fmla="*/ 146430 w 289528"/>
              <a:gd name="connsiteY1" fmla="*/ 19 h 414357"/>
              <a:gd name="connsiteX2" fmla="*/ 146432 w 289528"/>
              <a:gd name="connsiteY2" fmla="*/ 414357 h 414357"/>
              <a:gd name="connsiteX0" fmla="*/ 183266 w 461784"/>
              <a:gd name="connsiteY0" fmla="*/ 404910 h 414435"/>
              <a:gd name="connsiteX1" fmla="*/ 230890 w 461784"/>
              <a:gd name="connsiteY1" fmla="*/ 97 h 414435"/>
              <a:gd name="connsiteX2" fmla="*/ 230892 w 461784"/>
              <a:gd name="connsiteY2" fmla="*/ 414435 h 414435"/>
              <a:gd name="connsiteX0" fmla="*/ 51428 w 305654"/>
              <a:gd name="connsiteY0" fmla="*/ 324545 h 415033"/>
              <a:gd name="connsiteX1" fmla="*/ 199065 w 305654"/>
              <a:gd name="connsiteY1" fmla="*/ 695 h 415033"/>
              <a:gd name="connsiteX2" fmla="*/ 199067 w 305654"/>
              <a:gd name="connsiteY2" fmla="*/ 415033 h 415033"/>
              <a:gd name="connsiteX0" fmla="*/ 53108 w 375558"/>
              <a:gd name="connsiteY0" fmla="*/ 323884 h 342934"/>
              <a:gd name="connsiteX1" fmla="*/ 200745 w 375558"/>
              <a:gd name="connsiteY1" fmla="*/ 34 h 342934"/>
              <a:gd name="connsiteX2" fmla="*/ 286472 w 375558"/>
              <a:gd name="connsiteY2" fmla="*/ 342934 h 342934"/>
              <a:gd name="connsiteX0" fmla="*/ 101195 w 485000"/>
              <a:gd name="connsiteY0" fmla="*/ 324052 h 343102"/>
              <a:gd name="connsiteX1" fmla="*/ 248832 w 485000"/>
              <a:gd name="connsiteY1" fmla="*/ 202 h 343102"/>
              <a:gd name="connsiteX2" fmla="*/ 334559 w 485000"/>
              <a:gd name="connsiteY2" fmla="*/ 343102 h 343102"/>
              <a:gd name="connsiteX0" fmla="*/ 101195 w 474591"/>
              <a:gd name="connsiteY0" fmla="*/ 324052 h 343102"/>
              <a:gd name="connsiteX1" fmla="*/ 248832 w 474591"/>
              <a:gd name="connsiteY1" fmla="*/ 202 h 343102"/>
              <a:gd name="connsiteX2" fmla="*/ 334559 w 474591"/>
              <a:gd name="connsiteY2" fmla="*/ 343102 h 34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591" h="343102">
                <a:moveTo>
                  <a:pt x="101195" y="324052"/>
                </a:moveTo>
                <a:cubicBezTo>
                  <a:pt x="-65492" y="219276"/>
                  <a:pt x="-32949" y="-7736"/>
                  <a:pt x="248832" y="202"/>
                </a:cubicBezTo>
                <a:cubicBezTo>
                  <a:pt x="530613" y="8140"/>
                  <a:pt x="536171" y="260552"/>
                  <a:pt x="334559" y="34310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3" name="Line 78"/>
          <p:cNvSpPr>
            <a:spLocks noChangeShapeType="1"/>
          </p:cNvSpPr>
          <p:nvPr/>
        </p:nvSpPr>
        <p:spPr bwMode="auto">
          <a:xfrm>
            <a:off x="7077133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5" name="Line 78"/>
          <p:cNvSpPr>
            <a:spLocks noChangeShapeType="1"/>
          </p:cNvSpPr>
          <p:nvPr/>
        </p:nvSpPr>
        <p:spPr bwMode="auto">
          <a:xfrm>
            <a:off x="2997625" y="4443412"/>
            <a:ext cx="0" cy="153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Line 71"/>
          <p:cNvSpPr>
            <a:spLocks noChangeShapeType="1"/>
          </p:cNvSpPr>
          <p:nvPr/>
        </p:nvSpPr>
        <p:spPr bwMode="auto">
          <a:xfrm flipV="1">
            <a:off x="6458008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Line 77"/>
          <p:cNvSpPr>
            <a:spLocks noChangeShapeType="1"/>
          </p:cNvSpPr>
          <p:nvPr/>
        </p:nvSpPr>
        <p:spPr bwMode="auto">
          <a:xfrm>
            <a:off x="7718483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Line 79"/>
          <p:cNvSpPr>
            <a:spLocks noChangeShapeType="1"/>
          </p:cNvSpPr>
          <p:nvPr/>
        </p:nvSpPr>
        <p:spPr bwMode="auto">
          <a:xfrm flipH="1">
            <a:off x="6288145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9" name="Line 72"/>
          <p:cNvSpPr>
            <a:spLocks noChangeShapeType="1"/>
          </p:cNvSpPr>
          <p:nvPr/>
        </p:nvSpPr>
        <p:spPr bwMode="auto">
          <a:xfrm>
            <a:off x="3132562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4" name="Line 77"/>
          <p:cNvSpPr>
            <a:spLocks noChangeShapeType="1"/>
          </p:cNvSpPr>
          <p:nvPr/>
        </p:nvSpPr>
        <p:spPr bwMode="auto">
          <a:xfrm>
            <a:off x="3638975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6" name="Line 79"/>
          <p:cNvSpPr>
            <a:spLocks noChangeShapeType="1"/>
          </p:cNvSpPr>
          <p:nvPr/>
        </p:nvSpPr>
        <p:spPr bwMode="auto">
          <a:xfrm flipH="1">
            <a:off x="2208637" y="3978275"/>
            <a:ext cx="14605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Line 65"/>
          <p:cNvSpPr>
            <a:spLocks noChangeShapeType="1"/>
          </p:cNvSpPr>
          <p:nvPr/>
        </p:nvSpPr>
        <p:spPr bwMode="auto">
          <a:xfrm flipV="1">
            <a:off x="6084945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Line 66"/>
          <p:cNvSpPr>
            <a:spLocks noChangeShapeType="1"/>
          </p:cNvSpPr>
          <p:nvPr/>
        </p:nvSpPr>
        <p:spPr bwMode="auto">
          <a:xfrm flipH="1" flipV="1">
            <a:off x="7912158" y="4918075"/>
            <a:ext cx="155575" cy="2159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>
            <a:off x="5910320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Line 74"/>
          <p:cNvSpPr>
            <a:spLocks noChangeShapeType="1"/>
          </p:cNvSpPr>
          <p:nvPr/>
        </p:nvSpPr>
        <p:spPr bwMode="auto">
          <a:xfrm flipV="1">
            <a:off x="8048683" y="3497262"/>
            <a:ext cx="193675" cy="4460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Line 76"/>
          <p:cNvSpPr>
            <a:spLocks noChangeShapeType="1"/>
          </p:cNvSpPr>
          <p:nvPr/>
        </p:nvSpPr>
        <p:spPr bwMode="auto">
          <a:xfrm flipH="1">
            <a:off x="747242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Line 80"/>
          <p:cNvSpPr>
            <a:spLocks noChangeShapeType="1"/>
          </p:cNvSpPr>
          <p:nvPr/>
        </p:nvSpPr>
        <p:spPr bwMode="auto">
          <a:xfrm>
            <a:off x="6589770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3" name="Line 76"/>
          <p:cNvSpPr>
            <a:spLocks noChangeShapeType="1"/>
          </p:cNvSpPr>
          <p:nvPr/>
        </p:nvSpPr>
        <p:spPr bwMode="auto">
          <a:xfrm flipH="1">
            <a:off x="339291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7" name="Line 80"/>
          <p:cNvSpPr>
            <a:spLocks noChangeShapeType="1"/>
          </p:cNvSpPr>
          <p:nvPr/>
        </p:nvSpPr>
        <p:spPr bwMode="auto">
          <a:xfrm>
            <a:off x="2510262" y="3100387"/>
            <a:ext cx="90488" cy="1238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429300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313537" y="2989262"/>
            <a:ext cx="250825" cy="346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3508800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2997625" y="4306887"/>
            <a:ext cx="0" cy="4270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Line 30"/>
          <p:cNvSpPr>
            <a:spLocks noChangeShapeType="1"/>
          </p:cNvSpPr>
          <p:nvPr/>
        </p:nvSpPr>
        <p:spPr bwMode="auto">
          <a:xfrm flipV="1">
            <a:off x="2078462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 flipV="1">
            <a:off x="1264075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Line 32"/>
          <p:cNvSpPr>
            <a:spLocks noChangeShapeType="1"/>
          </p:cNvSpPr>
          <p:nvPr/>
        </p:nvSpPr>
        <p:spPr bwMode="auto">
          <a:xfrm>
            <a:off x="2997625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Line 33"/>
          <p:cNvSpPr>
            <a:spLocks noChangeShapeType="1"/>
          </p:cNvSpPr>
          <p:nvPr/>
        </p:nvSpPr>
        <p:spPr bwMode="auto">
          <a:xfrm flipH="1">
            <a:off x="4067600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Line 34"/>
          <p:cNvSpPr>
            <a:spLocks noChangeShapeType="1"/>
          </p:cNvSpPr>
          <p:nvPr/>
        </p:nvSpPr>
        <p:spPr bwMode="auto">
          <a:xfrm flipH="1">
            <a:off x="1926062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Line 35"/>
          <p:cNvSpPr>
            <a:spLocks noChangeShapeType="1"/>
          </p:cNvSpPr>
          <p:nvPr/>
        </p:nvSpPr>
        <p:spPr bwMode="auto">
          <a:xfrm flipH="1" flipV="1">
            <a:off x="1264075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Line 36"/>
          <p:cNvSpPr>
            <a:spLocks noChangeShapeType="1"/>
          </p:cNvSpPr>
          <p:nvPr/>
        </p:nvSpPr>
        <p:spPr bwMode="auto">
          <a:xfrm>
            <a:off x="1264075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2997625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4" name="Line 38"/>
          <p:cNvSpPr>
            <a:spLocks noChangeShapeType="1"/>
          </p:cNvSpPr>
          <p:nvPr/>
        </p:nvSpPr>
        <p:spPr bwMode="auto">
          <a:xfrm flipV="1">
            <a:off x="4218412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5" name="Line 39"/>
          <p:cNvSpPr>
            <a:spLocks noChangeShapeType="1"/>
          </p:cNvSpPr>
          <p:nvPr/>
        </p:nvSpPr>
        <p:spPr bwMode="auto">
          <a:xfrm>
            <a:off x="3751687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7" name="Line 40"/>
          <p:cNvSpPr>
            <a:spLocks noChangeShapeType="1"/>
          </p:cNvSpPr>
          <p:nvPr/>
        </p:nvSpPr>
        <p:spPr bwMode="auto">
          <a:xfrm flipV="1">
            <a:off x="1926062" y="4808537"/>
            <a:ext cx="315913" cy="4349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8" name="Line 41"/>
          <p:cNvSpPr>
            <a:spLocks noChangeShapeType="1"/>
          </p:cNvSpPr>
          <p:nvPr/>
        </p:nvSpPr>
        <p:spPr bwMode="auto">
          <a:xfrm flipH="1" flipV="1">
            <a:off x="2078462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69" name="Line 42"/>
          <p:cNvSpPr>
            <a:spLocks noChangeShapeType="1"/>
          </p:cNvSpPr>
          <p:nvPr/>
        </p:nvSpPr>
        <p:spPr bwMode="auto">
          <a:xfrm flipV="1">
            <a:off x="2241975" y="4733925"/>
            <a:ext cx="755650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0" name="Line 43"/>
          <p:cNvSpPr>
            <a:spLocks noChangeShapeType="1"/>
          </p:cNvSpPr>
          <p:nvPr/>
        </p:nvSpPr>
        <p:spPr bwMode="auto">
          <a:xfrm>
            <a:off x="2997625" y="4733925"/>
            <a:ext cx="754063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1" name="Line 44"/>
          <p:cNvSpPr>
            <a:spLocks noChangeShapeType="1"/>
          </p:cNvSpPr>
          <p:nvPr/>
        </p:nvSpPr>
        <p:spPr bwMode="auto">
          <a:xfrm flipV="1">
            <a:off x="3751687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2" name="Line 45"/>
          <p:cNvSpPr>
            <a:spLocks noChangeShapeType="1"/>
          </p:cNvSpPr>
          <p:nvPr/>
        </p:nvSpPr>
        <p:spPr bwMode="auto">
          <a:xfrm flipV="1">
            <a:off x="391520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3" name="Line 46"/>
          <p:cNvSpPr>
            <a:spLocks noChangeShapeType="1"/>
          </p:cNvSpPr>
          <p:nvPr/>
        </p:nvSpPr>
        <p:spPr bwMode="auto">
          <a:xfrm flipH="1" flipV="1">
            <a:off x="3564362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4" name="Line 47"/>
          <p:cNvSpPr>
            <a:spLocks noChangeShapeType="1"/>
          </p:cNvSpPr>
          <p:nvPr/>
        </p:nvSpPr>
        <p:spPr bwMode="auto">
          <a:xfrm>
            <a:off x="2997625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5" name="Line 48"/>
          <p:cNvSpPr>
            <a:spLocks noChangeShapeType="1"/>
          </p:cNvSpPr>
          <p:nvPr/>
        </p:nvSpPr>
        <p:spPr bwMode="auto">
          <a:xfrm flipH="1">
            <a:off x="2429300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6" name="Line 49"/>
          <p:cNvSpPr>
            <a:spLocks noChangeShapeType="1"/>
          </p:cNvSpPr>
          <p:nvPr/>
        </p:nvSpPr>
        <p:spPr bwMode="auto">
          <a:xfrm flipH="1">
            <a:off x="177525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7" name="Line 50"/>
          <p:cNvSpPr>
            <a:spLocks noChangeShapeType="1"/>
          </p:cNvSpPr>
          <p:nvPr/>
        </p:nvSpPr>
        <p:spPr bwMode="auto">
          <a:xfrm>
            <a:off x="1775250" y="3371850"/>
            <a:ext cx="303213" cy="69532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8" name="Line 51"/>
          <p:cNvSpPr>
            <a:spLocks noChangeShapeType="1"/>
          </p:cNvSpPr>
          <p:nvPr/>
        </p:nvSpPr>
        <p:spPr bwMode="auto">
          <a:xfrm flipV="1">
            <a:off x="2484862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79" name="Line 52"/>
          <p:cNvSpPr>
            <a:spLocks noChangeShapeType="1"/>
          </p:cNvSpPr>
          <p:nvPr/>
        </p:nvSpPr>
        <p:spPr bwMode="auto">
          <a:xfrm>
            <a:off x="2680125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0" name="Line 53"/>
          <p:cNvSpPr>
            <a:spLocks noChangeShapeType="1"/>
          </p:cNvSpPr>
          <p:nvPr/>
        </p:nvSpPr>
        <p:spPr bwMode="auto">
          <a:xfrm>
            <a:off x="3313537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1" name="Line 54"/>
          <p:cNvSpPr>
            <a:spLocks noChangeShapeType="1"/>
          </p:cNvSpPr>
          <p:nvPr/>
        </p:nvSpPr>
        <p:spPr bwMode="auto">
          <a:xfrm flipH="1">
            <a:off x="2997625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82" name="Line 55"/>
          <p:cNvSpPr>
            <a:spLocks noChangeShapeType="1"/>
          </p:cNvSpPr>
          <p:nvPr/>
        </p:nvSpPr>
        <p:spPr bwMode="auto">
          <a:xfrm flipH="1" flipV="1">
            <a:off x="2484862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Line 26"/>
          <p:cNvSpPr>
            <a:spLocks noChangeShapeType="1"/>
          </p:cNvSpPr>
          <p:nvPr/>
        </p:nvSpPr>
        <p:spPr bwMode="auto">
          <a:xfrm>
            <a:off x="6508808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Line 27"/>
          <p:cNvSpPr>
            <a:spLocks noChangeShapeType="1"/>
          </p:cNvSpPr>
          <p:nvPr/>
        </p:nvSpPr>
        <p:spPr bwMode="auto">
          <a:xfrm flipH="1">
            <a:off x="7393045" y="2989262"/>
            <a:ext cx="250825" cy="3460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Line 28"/>
          <p:cNvSpPr>
            <a:spLocks noChangeShapeType="1"/>
          </p:cNvSpPr>
          <p:nvPr/>
        </p:nvSpPr>
        <p:spPr bwMode="auto">
          <a:xfrm flipH="1" flipV="1">
            <a:off x="7588308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Line 29"/>
          <p:cNvSpPr>
            <a:spLocks noChangeShapeType="1"/>
          </p:cNvSpPr>
          <p:nvPr/>
        </p:nvSpPr>
        <p:spPr bwMode="auto">
          <a:xfrm flipV="1">
            <a:off x="7077133" y="4306887"/>
            <a:ext cx="0" cy="427037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Line 30"/>
          <p:cNvSpPr>
            <a:spLocks noChangeShapeType="1"/>
          </p:cNvSpPr>
          <p:nvPr/>
        </p:nvSpPr>
        <p:spPr bwMode="auto">
          <a:xfrm flipV="1">
            <a:off x="6157970" y="3935412"/>
            <a:ext cx="406400" cy="13176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Line 31"/>
          <p:cNvSpPr>
            <a:spLocks noChangeShapeType="1"/>
          </p:cNvSpPr>
          <p:nvPr/>
        </p:nvSpPr>
        <p:spPr bwMode="auto">
          <a:xfrm flipV="1">
            <a:off x="5343583" y="1947862"/>
            <a:ext cx="1733550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Line 32"/>
          <p:cNvSpPr>
            <a:spLocks noChangeShapeType="1"/>
          </p:cNvSpPr>
          <p:nvPr/>
        </p:nvSpPr>
        <p:spPr bwMode="auto">
          <a:xfrm>
            <a:off x="7077133" y="1947862"/>
            <a:ext cx="1731963" cy="12588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Line 33"/>
          <p:cNvSpPr>
            <a:spLocks noChangeShapeType="1"/>
          </p:cNvSpPr>
          <p:nvPr/>
        </p:nvSpPr>
        <p:spPr bwMode="auto">
          <a:xfrm flipH="1">
            <a:off x="8147108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Line 34"/>
          <p:cNvSpPr>
            <a:spLocks noChangeShapeType="1"/>
          </p:cNvSpPr>
          <p:nvPr/>
        </p:nvSpPr>
        <p:spPr bwMode="auto">
          <a:xfrm flipH="1">
            <a:off x="6005570" y="5243512"/>
            <a:ext cx="2141538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Line 35"/>
          <p:cNvSpPr>
            <a:spLocks noChangeShapeType="1"/>
          </p:cNvSpPr>
          <p:nvPr/>
        </p:nvSpPr>
        <p:spPr bwMode="auto">
          <a:xfrm flipH="1" flipV="1">
            <a:off x="5343583" y="3206750"/>
            <a:ext cx="661988" cy="20367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Line 36"/>
          <p:cNvSpPr>
            <a:spLocks noChangeShapeType="1"/>
          </p:cNvSpPr>
          <p:nvPr/>
        </p:nvSpPr>
        <p:spPr bwMode="auto">
          <a:xfrm>
            <a:off x="5343583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Line 37"/>
          <p:cNvSpPr>
            <a:spLocks noChangeShapeType="1"/>
          </p:cNvSpPr>
          <p:nvPr/>
        </p:nvSpPr>
        <p:spPr bwMode="auto">
          <a:xfrm>
            <a:off x="7077133" y="1947862"/>
            <a:ext cx="0" cy="5381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Line 38"/>
          <p:cNvSpPr>
            <a:spLocks noChangeShapeType="1"/>
          </p:cNvSpPr>
          <p:nvPr/>
        </p:nvSpPr>
        <p:spPr bwMode="auto">
          <a:xfrm flipV="1">
            <a:off x="8297920" y="3206750"/>
            <a:ext cx="511175" cy="16510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Line 39"/>
          <p:cNvSpPr>
            <a:spLocks noChangeShapeType="1"/>
          </p:cNvSpPr>
          <p:nvPr/>
        </p:nvSpPr>
        <p:spPr bwMode="auto">
          <a:xfrm>
            <a:off x="7831195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Line 40"/>
          <p:cNvSpPr>
            <a:spLocks noChangeShapeType="1"/>
          </p:cNvSpPr>
          <p:nvPr/>
        </p:nvSpPr>
        <p:spPr bwMode="auto">
          <a:xfrm flipV="1">
            <a:off x="6005570" y="4808537"/>
            <a:ext cx="315913" cy="43497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Line 41"/>
          <p:cNvSpPr>
            <a:spLocks noChangeShapeType="1"/>
          </p:cNvSpPr>
          <p:nvPr/>
        </p:nvSpPr>
        <p:spPr bwMode="auto">
          <a:xfrm flipH="1" flipV="1">
            <a:off x="6157970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Line 42"/>
          <p:cNvSpPr>
            <a:spLocks noChangeShapeType="1"/>
          </p:cNvSpPr>
          <p:nvPr/>
        </p:nvSpPr>
        <p:spPr bwMode="auto">
          <a:xfrm flipV="1">
            <a:off x="6321483" y="4733925"/>
            <a:ext cx="755650" cy="74612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Line 43"/>
          <p:cNvSpPr>
            <a:spLocks noChangeShapeType="1"/>
          </p:cNvSpPr>
          <p:nvPr/>
        </p:nvSpPr>
        <p:spPr bwMode="auto">
          <a:xfrm>
            <a:off x="7077133" y="4733925"/>
            <a:ext cx="754063" cy="7461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Line 44"/>
          <p:cNvSpPr>
            <a:spLocks noChangeShapeType="1"/>
          </p:cNvSpPr>
          <p:nvPr/>
        </p:nvSpPr>
        <p:spPr bwMode="auto">
          <a:xfrm flipV="1">
            <a:off x="7831195" y="4067175"/>
            <a:ext cx="163513" cy="741362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Line 45"/>
          <p:cNvSpPr>
            <a:spLocks noChangeShapeType="1"/>
          </p:cNvSpPr>
          <p:nvPr/>
        </p:nvSpPr>
        <p:spPr bwMode="auto">
          <a:xfrm flipV="1">
            <a:off x="799470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Line 46"/>
          <p:cNvSpPr>
            <a:spLocks noChangeShapeType="1"/>
          </p:cNvSpPr>
          <p:nvPr/>
        </p:nvSpPr>
        <p:spPr bwMode="auto">
          <a:xfrm flipH="1" flipV="1">
            <a:off x="7643870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Line 47"/>
          <p:cNvSpPr>
            <a:spLocks noChangeShapeType="1"/>
          </p:cNvSpPr>
          <p:nvPr/>
        </p:nvSpPr>
        <p:spPr bwMode="auto">
          <a:xfrm>
            <a:off x="7077133" y="2486025"/>
            <a:ext cx="566738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Line 48"/>
          <p:cNvSpPr>
            <a:spLocks noChangeShapeType="1"/>
          </p:cNvSpPr>
          <p:nvPr/>
        </p:nvSpPr>
        <p:spPr bwMode="auto">
          <a:xfrm flipH="1">
            <a:off x="6508808" y="2486025"/>
            <a:ext cx="568325" cy="50323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Line 49"/>
          <p:cNvSpPr>
            <a:spLocks noChangeShapeType="1"/>
          </p:cNvSpPr>
          <p:nvPr/>
        </p:nvSpPr>
        <p:spPr bwMode="auto">
          <a:xfrm flipH="1">
            <a:off x="5854758" y="2989262"/>
            <a:ext cx="654050" cy="382587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Line 50"/>
          <p:cNvSpPr>
            <a:spLocks noChangeShapeType="1"/>
          </p:cNvSpPr>
          <p:nvPr/>
        </p:nvSpPr>
        <p:spPr bwMode="auto">
          <a:xfrm>
            <a:off x="5854758" y="3371850"/>
            <a:ext cx="303213" cy="695325"/>
          </a:xfrm>
          <a:prstGeom prst="line">
            <a:avLst/>
          </a:prstGeom>
          <a:noFill/>
          <a:ln w="7620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Line 51"/>
          <p:cNvSpPr>
            <a:spLocks noChangeShapeType="1"/>
          </p:cNvSpPr>
          <p:nvPr/>
        </p:nvSpPr>
        <p:spPr bwMode="auto">
          <a:xfrm flipV="1">
            <a:off x="6564370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Line 52"/>
          <p:cNvSpPr>
            <a:spLocks noChangeShapeType="1"/>
          </p:cNvSpPr>
          <p:nvPr/>
        </p:nvSpPr>
        <p:spPr bwMode="auto">
          <a:xfrm>
            <a:off x="6759633" y="3335337"/>
            <a:ext cx="633413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Line 53"/>
          <p:cNvSpPr>
            <a:spLocks noChangeShapeType="1"/>
          </p:cNvSpPr>
          <p:nvPr/>
        </p:nvSpPr>
        <p:spPr bwMode="auto">
          <a:xfrm>
            <a:off x="7393045" y="3335337"/>
            <a:ext cx="195263" cy="6000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Line 54"/>
          <p:cNvSpPr>
            <a:spLocks noChangeShapeType="1"/>
          </p:cNvSpPr>
          <p:nvPr/>
        </p:nvSpPr>
        <p:spPr bwMode="auto">
          <a:xfrm flipH="1">
            <a:off x="7077133" y="3935412"/>
            <a:ext cx="511175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Line 55"/>
          <p:cNvSpPr>
            <a:spLocks noChangeShapeType="1"/>
          </p:cNvSpPr>
          <p:nvPr/>
        </p:nvSpPr>
        <p:spPr bwMode="auto">
          <a:xfrm flipH="1" flipV="1">
            <a:off x="6564370" y="3935412"/>
            <a:ext cx="512763" cy="371475"/>
          </a:xfrm>
          <a:prstGeom prst="line">
            <a:avLst/>
          </a:prstGeom>
          <a:noFill/>
          <a:ln w="3175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1" name="Line 64"/>
          <p:cNvSpPr>
            <a:spLocks noChangeShapeType="1"/>
          </p:cNvSpPr>
          <p:nvPr/>
        </p:nvSpPr>
        <p:spPr bwMode="auto">
          <a:xfrm>
            <a:off x="1392662" y="3249612"/>
            <a:ext cx="252413" cy="809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306937" y="1103160"/>
            <a:ext cx="7459296" cy="4140352"/>
            <a:chOff x="1306937" y="1103160"/>
            <a:chExt cx="7459296" cy="4140352"/>
          </a:xfrm>
        </p:grpSpPr>
        <p:cxnSp>
          <p:nvCxnSpPr>
            <p:cNvPr id="625774" name="Straight Connector 625773"/>
            <p:cNvCxnSpPr>
              <a:stCxn id="256" idx="30"/>
              <a:endCxn id="269" idx="14"/>
            </p:cNvCxnSpPr>
            <p:nvPr/>
          </p:nvCxnSpPr>
          <p:spPr bwMode="auto">
            <a:xfrm>
              <a:off x="5162058" y="1103160"/>
              <a:ext cx="1788868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>
              <a:stCxn id="15" idx="2"/>
              <a:endCxn id="256" idx="18"/>
            </p:cNvCxnSpPr>
            <p:nvPr/>
          </p:nvCxnSpPr>
          <p:spPr bwMode="auto">
            <a:xfrm flipV="1">
              <a:off x="3122244" y="1103160"/>
              <a:ext cx="1788869" cy="7915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5683" name="Line 56"/>
            <p:cNvSpPr>
              <a:spLocks noChangeShapeType="1"/>
            </p:cNvSpPr>
            <p:nvPr/>
          </p:nvSpPr>
          <p:spPr bwMode="auto">
            <a:xfrm flipV="1">
              <a:off x="137361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4" name="Line 57"/>
            <p:cNvSpPr>
              <a:spLocks noChangeShapeType="1"/>
            </p:cNvSpPr>
            <p:nvPr/>
          </p:nvSpPr>
          <p:spPr bwMode="auto">
            <a:xfrm>
              <a:off x="2997625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5" name="Line 58"/>
            <p:cNvSpPr>
              <a:spLocks noChangeShapeType="1"/>
            </p:cNvSpPr>
            <p:nvPr/>
          </p:nvSpPr>
          <p:spPr bwMode="auto">
            <a:xfrm flipH="1">
              <a:off x="253248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6" name="Line 59"/>
            <p:cNvSpPr>
              <a:spLocks noChangeShapeType="1"/>
            </p:cNvSpPr>
            <p:nvPr/>
          </p:nvSpPr>
          <p:spPr bwMode="auto">
            <a:xfrm>
              <a:off x="3097637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7" name="Line 60"/>
            <p:cNvSpPr>
              <a:spLocks noChangeShapeType="1"/>
            </p:cNvSpPr>
            <p:nvPr/>
          </p:nvSpPr>
          <p:spPr bwMode="auto">
            <a:xfrm>
              <a:off x="3107162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8" name="Line 61"/>
            <p:cNvSpPr>
              <a:spLocks noChangeShapeType="1"/>
            </p:cNvSpPr>
            <p:nvPr/>
          </p:nvSpPr>
          <p:spPr bwMode="auto">
            <a:xfrm flipH="1">
              <a:off x="4110462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89" name="Line 62"/>
            <p:cNvSpPr>
              <a:spLocks noChangeShapeType="1"/>
            </p:cNvSpPr>
            <p:nvPr/>
          </p:nvSpPr>
          <p:spPr bwMode="auto">
            <a:xfrm flipH="1">
              <a:off x="2062587" y="5243512"/>
              <a:ext cx="1868488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0" name="Line 63"/>
            <p:cNvSpPr>
              <a:spLocks noChangeShapeType="1"/>
            </p:cNvSpPr>
            <p:nvPr/>
          </p:nvSpPr>
          <p:spPr bwMode="auto">
            <a:xfrm flipH="1" flipV="1">
              <a:off x="1306937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2" name="Line 65"/>
            <p:cNvSpPr>
              <a:spLocks noChangeShapeType="1"/>
            </p:cNvSpPr>
            <p:nvPr/>
          </p:nvSpPr>
          <p:spPr bwMode="auto">
            <a:xfrm flipV="1">
              <a:off x="2005437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3" name="Line 66"/>
            <p:cNvSpPr>
              <a:spLocks noChangeShapeType="1"/>
            </p:cNvSpPr>
            <p:nvPr/>
          </p:nvSpPr>
          <p:spPr bwMode="auto">
            <a:xfrm flipH="1" flipV="1">
              <a:off x="3832650" y="4918075"/>
              <a:ext cx="155575" cy="2159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4" name="Line 67"/>
            <p:cNvSpPr>
              <a:spLocks noChangeShapeType="1"/>
            </p:cNvSpPr>
            <p:nvPr/>
          </p:nvSpPr>
          <p:spPr bwMode="auto">
            <a:xfrm flipV="1">
              <a:off x="4348587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5" name="Line 68"/>
            <p:cNvSpPr>
              <a:spLocks noChangeShapeType="1"/>
            </p:cNvSpPr>
            <p:nvPr/>
          </p:nvSpPr>
          <p:spPr bwMode="auto">
            <a:xfrm flipV="1">
              <a:off x="1892725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96" name="Line 69"/>
            <p:cNvSpPr>
              <a:spLocks noChangeShapeType="1"/>
            </p:cNvSpPr>
            <p:nvPr/>
          </p:nvSpPr>
          <p:spPr bwMode="auto">
            <a:xfrm>
              <a:off x="1830812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1" name="Line 74"/>
            <p:cNvSpPr>
              <a:spLocks noChangeShapeType="1"/>
            </p:cNvSpPr>
            <p:nvPr/>
          </p:nvSpPr>
          <p:spPr bwMode="auto">
            <a:xfrm flipV="1">
              <a:off x="3969175" y="3497262"/>
              <a:ext cx="193675" cy="4460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02" name="Line 75"/>
            <p:cNvSpPr>
              <a:spLocks noChangeShapeType="1"/>
            </p:cNvSpPr>
            <p:nvPr/>
          </p:nvSpPr>
          <p:spPr bwMode="auto">
            <a:xfrm flipH="1" flipV="1">
              <a:off x="3681837" y="3059112"/>
              <a:ext cx="419100" cy="24447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Line 56"/>
            <p:cNvSpPr>
              <a:spLocks noChangeShapeType="1"/>
            </p:cNvSpPr>
            <p:nvPr/>
          </p:nvSpPr>
          <p:spPr bwMode="auto">
            <a:xfrm flipV="1">
              <a:off x="545312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Line 57"/>
            <p:cNvSpPr>
              <a:spLocks noChangeShapeType="1"/>
            </p:cNvSpPr>
            <p:nvPr/>
          </p:nvSpPr>
          <p:spPr bwMode="auto">
            <a:xfrm>
              <a:off x="7077133" y="2084387"/>
              <a:ext cx="0" cy="2651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Line 58"/>
            <p:cNvSpPr>
              <a:spLocks noChangeShapeType="1"/>
            </p:cNvSpPr>
            <p:nvPr/>
          </p:nvSpPr>
          <p:spPr bwMode="auto">
            <a:xfrm flipH="1">
              <a:off x="661199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Line 59"/>
            <p:cNvSpPr>
              <a:spLocks noChangeShapeType="1"/>
            </p:cNvSpPr>
            <p:nvPr/>
          </p:nvSpPr>
          <p:spPr bwMode="auto">
            <a:xfrm>
              <a:off x="7177145" y="2576512"/>
              <a:ext cx="363538" cy="3222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Line 60"/>
            <p:cNvSpPr>
              <a:spLocks noChangeShapeType="1"/>
            </p:cNvSpPr>
            <p:nvPr/>
          </p:nvSpPr>
          <p:spPr bwMode="auto">
            <a:xfrm>
              <a:off x="7186670" y="2028825"/>
              <a:ext cx="1512888" cy="1096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Line 61"/>
            <p:cNvSpPr>
              <a:spLocks noChangeShapeType="1"/>
            </p:cNvSpPr>
            <p:nvPr/>
          </p:nvSpPr>
          <p:spPr bwMode="auto">
            <a:xfrm flipH="1">
              <a:off x="8189970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Line 63"/>
            <p:cNvSpPr>
              <a:spLocks noChangeShapeType="1"/>
            </p:cNvSpPr>
            <p:nvPr/>
          </p:nvSpPr>
          <p:spPr bwMode="auto">
            <a:xfrm flipH="1" flipV="1">
              <a:off x="5386445" y="3336925"/>
              <a:ext cx="576263" cy="17764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Line 64"/>
            <p:cNvSpPr>
              <a:spLocks noChangeShapeType="1"/>
            </p:cNvSpPr>
            <p:nvPr/>
          </p:nvSpPr>
          <p:spPr bwMode="auto">
            <a:xfrm>
              <a:off x="5472170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Line 67"/>
            <p:cNvSpPr>
              <a:spLocks noChangeShapeType="1"/>
            </p:cNvSpPr>
            <p:nvPr/>
          </p:nvSpPr>
          <p:spPr bwMode="auto">
            <a:xfrm flipV="1">
              <a:off x="8428095" y="3249612"/>
              <a:ext cx="252413" cy="809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66426" y="1050222"/>
            <a:ext cx="7545021" cy="4193290"/>
            <a:chOff x="1266426" y="1050222"/>
            <a:chExt cx="7545021" cy="4193290"/>
          </a:xfrm>
        </p:grpSpPr>
        <p:sp>
          <p:nvSpPr>
            <p:cNvPr id="242" name="Line 33"/>
            <p:cNvSpPr>
              <a:spLocks noChangeShapeType="1"/>
            </p:cNvSpPr>
            <p:nvPr/>
          </p:nvSpPr>
          <p:spPr bwMode="auto">
            <a:xfrm flipH="1">
              <a:off x="8147107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Line 35"/>
            <p:cNvSpPr>
              <a:spLocks noChangeShapeType="1"/>
            </p:cNvSpPr>
            <p:nvPr/>
          </p:nvSpPr>
          <p:spPr bwMode="auto">
            <a:xfrm flipH="1" flipV="1">
              <a:off x="5343582" y="3205765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Line 36"/>
            <p:cNvSpPr>
              <a:spLocks noChangeShapeType="1"/>
            </p:cNvSpPr>
            <p:nvPr/>
          </p:nvSpPr>
          <p:spPr bwMode="auto">
            <a:xfrm>
              <a:off x="5343582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Line 38"/>
            <p:cNvSpPr>
              <a:spLocks noChangeShapeType="1"/>
            </p:cNvSpPr>
            <p:nvPr/>
          </p:nvSpPr>
          <p:spPr bwMode="auto">
            <a:xfrm flipV="1">
              <a:off x="8297919" y="3205765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Line 47"/>
            <p:cNvSpPr>
              <a:spLocks noChangeShapeType="1"/>
            </p:cNvSpPr>
            <p:nvPr/>
          </p:nvSpPr>
          <p:spPr bwMode="auto">
            <a:xfrm>
              <a:off x="7077132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 flipH="1">
              <a:off x="6508807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Line 47"/>
            <p:cNvSpPr>
              <a:spLocks noChangeShapeType="1"/>
            </p:cNvSpPr>
            <p:nvPr/>
          </p:nvSpPr>
          <p:spPr bwMode="auto">
            <a:xfrm>
              <a:off x="2997624" y="2485040"/>
              <a:ext cx="566738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Line 48"/>
            <p:cNvSpPr>
              <a:spLocks noChangeShapeType="1"/>
            </p:cNvSpPr>
            <p:nvPr/>
          </p:nvSpPr>
          <p:spPr bwMode="auto">
            <a:xfrm flipH="1">
              <a:off x="2429299" y="2485040"/>
              <a:ext cx="568325" cy="50323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Line 31"/>
            <p:cNvSpPr>
              <a:spLocks noChangeShapeType="1"/>
            </p:cNvSpPr>
            <p:nvPr/>
          </p:nvSpPr>
          <p:spPr bwMode="auto">
            <a:xfrm flipV="1">
              <a:off x="1266426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Line 32"/>
            <p:cNvSpPr>
              <a:spLocks noChangeShapeType="1"/>
            </p:cNvSpPr>
            <p:nvPr/>
          </p:nvSpPr>
          <p:spPr bwMode="auto">
            <a:xfrm>
              <a:off x="2999976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Line 33"/>
            <p:cNvSpPr>
              <a:spLocks noChangeShapeType="1"/>
            </p:cNvSpPr>
            <p:nvPr/>
          </p:nvSpPr>
          <p:spPr bwMode="auto">
            <a:xfrm flipH="1">
              <a:off x="4069951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Line 35"/>
            <p:cNvSpPr>
              <a:spLocks noChangeShapeType="1"/>
            </p:cNvSpPr>
            <p:nvPr/>
          </p:nvSpPr>
          <p:spPr bwMode="auto">
            <a:xfrm flipH="1" flipV="1">
              <a:off x="1266426" y="3206750"/>
              <a:ext cx="661988" cy="20367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Line 36"/>
            <p:cNvSpPr>
              <a:spLocks noChangeShapeType="1"/>
            </p:cNvSpPr>
            <p:nvPr/>
          </p:nvSpPr>
          <p:spPr bwMode="auto">
            <a:xfrm>
              <a:off x="1266426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Line 37"/>
            <p:cNvSpPr>
              <a:spLocks noChangeShapeType="1"/>
            </p:cNvSpPr>
            <p:nvPr/>
          </p:nvSpPr>
          <p:spPr bwMode="auto">
            <a:xfrm>
              <a:off x="2999976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Line 38"/>
            <p:cNvSpPr>
              <a:spLocks noChangeShapeType="1"/>
            </p:cNvSpPr>
            <p:nvPr/>
          </p:nvSpPr>
          <p:spPr bwMode="auto">
            <a:xfrm flipV="1">
              <a:off x="4220763" y="3206750"/>
              <a:ext cx="511175" cy="165100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49" name="Straight Connector 348"/>
            <p:cNvCxnSpPr/>
            <p:nvPr/>
          </p:nvCxnSpPr>
          <p:spPr bwMode="auto">
            <a:xfrm flipV="1">
              <a:off x="2999182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 bwMode="auto">
            <a:xfrm>
              <a:off x="5038936" y="1050222"/>
              <a:ext cx="2039754" cy="89764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Line 31"/>
            <p:cNvSpPr>
              <a:spLocks noChangeShapeType="1"/>
            </p:cNvSpPr>
            <p:nvPr/>
          </p:nvSpPr>
          <p:spPr bwMode="auto">
            <a:xfrm flipV="1">
              <a:off x="5345934" y="1947862"/>
              <a:ext cx="1733550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Line 37"/>
            <p:cNvSpPr>
              <a:spLocks noChangeShapeType="1"/>
            </p:cNvSpPr>
            <p:nvPr/>
          </p:nvSpPr>
          <p:spPr bwMode="auto">
            <a:xfrm>
              <a:off x="7079484" y="1947862"/>
              <a:ext cx="0" cy="538162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Line 32"/>
            <p:cNvSpPr>
              <a:spLocks noChangeShapeType="1"/>
            </p:cNvSpPr>
            <p:nvPr/>
          </p:nvSpPr>
          <p:spPr bwMode="auto">
            <a:xfrm>
              <a:off x="7079484" y="1947862"/>
              <a:ext cx="1731963" cy="1258887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Line 26"/>
            <p:cNvSpPr>
              <a:spLocks noChangeShapeType="1"/>
            </p:cNvSpPr>
            <p:nvPr/>
          </p:nvSpPr>
          <p:spPr bwMode="auto">
            <a:xfrm>
              <a:off x="2427456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Line 27"/>
            <p:cNvSpPr>
              <a:spLocks noChangeShapeType="1"/>
            </p:cNvSpPr>
            <p:nvPr/>
          </p:nvSpPr>
          <p:spPr bwMode="auto">
            <a:xfrm flipH="1">
              <a:off x="3311693" y="2978005"/>
              <a:ext cx="250825" cy="3460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Line 39"/>
            <p:cNvSpPr>
              <a:spLocks noChangeShapeType="1"/>
            </p:cNvSpPr>
            <p:nvPr/>
          </p:nvSpPr>
          <p:spPr bwMode="auto">
            <a:xfrm>
              <a:off x="3749843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Line 40"/>
            <p:cNvSpPr>
              <a:spLocks noChangeShapeType="1"/>
            </p:cNvSpPr>
            <p:nvPr/>
          </p:nvSpPr>
          <p:spPr bwMode="auto">
            <a:xfrm flipV="1">
              <a:off x="1924218" y="4797280"/>
              <a:ext cx="315913" cy="43497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Line 45"/>
            <p:cNvSpPr>
              <a:spLocks noChangeShapeType="1"/>
            </p:cNvSpPr>
            <p:nvPr/>
          </p:nvSpPr>
          <p:spPr bwMode="auto">
            <a:xfrm flipV="1">
              <a:off x="391335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Line 50"/>
            <p:cNvSpPr>
              <a:spLocks noChangeShapeType="1"/>
            </p:cNvSpPr>
            <p:nvPr/>
          </p:nvSpPr>
          <p:spPr bwMode="auto">
            <a:xfrm>
              <a:off x="1773406" y="3360593"/>
              <a:ext cx="303213" cy="695325"/>
            </a:xfrm>
            <a:prstGeom prst="line">
              <a:avLst/>
            </a:prstGeom>
            <a:noFill/>
            <a:ln w="762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6" name="Freeform 255"/>
          <p:cNvSpPr>
            <a:spLocks/>
          </p:cNvSpPr>
          <p:nvPr/>
        </p:nvSpPr>
        <p:spPr bwMode="auto">
          <a:xfrm>
            <a:off x="4900854" y="913697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0</a:t>
            </a:r>
            <a:endParaRPr lang="en-GB" sz="1400" b="1" dirty="0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Breadth 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EC4-86A2-4AE5-B2A6-F276C2B19BEA}" type="slidenum">
              <a:rPr lang="en-US"/>
              <a:pPr/>
              <a:t>9</a:t>
            </a:fld>
            <a:endParaRPr lang="en-US" sz="1400"/>
          </a:p>
        </p:txBody>
      </p:sp>
      <p:sp>
        <p:nvSpPr>
          <p:cNvPr id="625697" name="Line 70"/>
          <p:cNvSpPr>
            <a:spLocks noChangeShapeType="1"/>
          </p:cNvSpPr>
          <p:nvPr/>
        </p:nvSpPr>
        <p:spPr bwMode="auto">
          <a:xfrm>
            <a:off x="2108625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698" name="Line 71"/>
          <p:cNvSpPr>
            <a:spLocks noChangeShapeType="1"/>
          </p:cNvSpPr>
          <p:nvPr/>
        </p:nvSpPr>
        <p:spPr bwMode="auto">
          <a:xfrm flipV="1">
            <a:off x="2378500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0" name="Line 73"/>
          <p:cNvSpPr>
            <a:spLocks noChangeShapeType="1"/>
          </p:cNvSpPr>
          <p:nvPr/>
        </p:nvSpPr>
        <p:spPr bwMode="auto">
          <a:xfrm flipV="1">
            <a:off x="3781850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8" name="Line 81"/>
          <p:cNvSpPr>
            <a:spLocks noChangeShapeType="1"/>
          </p:cNvSpPr>
          <p:nvPr/>
        </p:nvSpPr>
        <p:spPr bwMode="auto">
          <a:xfrm>
            <a:off x="2818237" y="3335337"/>
            <a:ext cx="357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09" name="Line 82"/>
          <p:cNvSpPr>
            <a:spLocks noChangeShapeType="1"/>
          </p:cNvSpPr>
          <p:nvPr/>
        </p:nvSpPr>
        <p:spPr bwMode="auto">
          <a:xfrm>
            <a:off x="3354812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0" name="Line 83"/>
          <p:cNvSpPr>
            <a:spLocks noChangeShapeType="1"/>
          </p:cNvSpPr>
          <p:nvPr/>
        </p:nvSpPr>
        <p:spPr bwMode="auto">
          <a:xfrm flipH="1">
            <a:off x="3107162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1" name="Line 84"/>
          <p:cNvSpPr>
            <a:spLocks noChangeShapeType="1"/>
          </p:cNvSpPr>
          <p:nvPr/>
        </p:nvSpPr>
        <p:spPr bwMode="auto">
          <a:xfrm flipH="1" flipV="1">
            <a:off x="2595987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712" name="Line 85"/>
          <p:cNvSpPr>
            <a:spLocks noChangeShapeType="1"/>
          </p:cNvSpPr>
          <p:nvPr/>
        </p:nvSpPr>
        <p:spPr bwMode="auto">
          <a:xfrm flipV="1">
            <a:off x="2527725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Line 62"/>
          <p:cNvSpPr>
            <a:spLocks noChangeShapeType="1"/>
          </p:cNvSpPr>
          <p:nvPr/>
        </p:nvSpPr>
        <p:spPr bwMode="auto">
          <a:xfrm flipH="1">
            <a:off x="6142095" y="5243512"/>
            <a:ext cx="1868488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 flipV="1">
            <a:off x="5972233" y="3059112"/>
            <a:ext cx="419100" cy="244475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Line 70"/>
          <p:cNvSpPr>
            <a:spLocks noChangeShapeType="1"/>
          </p:cNvSpPr>
          <p:nvPr/>
        </p:nvSpPr>
        <p:spPr bwMode="auto">
          <a:xfrm>
            <a:off x="6188133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Line 72"/>
          <p:cNvSpPr>
            <a:spLocks noChangeShapeType="1"/>
          </p:cNvSpPr>
          <p:nvPr/>
        </p:nvSpPr>
        <p:spPr bwMode="auto">
          <a:xfrm>
            <a:off x="7212070" y="4748212"/>
            <a:ext cx="482600" cy="476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Line 73"/>
          <p:cNvSpPr>
            <a:spLocks noChangeShapeType="1"/>
          </p:cNvSpPr>
          <p:nvPr/>
        </p:nvSpPr>
        <p:spPr bwMode="auto">
          <a:xfrm flipV="1">
            <a:off x="7861358" y="4200525"/>
            <a:ext cx="103188" cy="47466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Line 75"/>
          <p:cNvSpPr>
            <a:spLocks noChangeShapeType="1"/>
          </p:cNvSpPr>
          <p:nvPr/>
        </p:nvSpPr>
        <p:spPr bwMode="auto">
          <a:xfrm flipH="1" flipV="1">
            <a:off x="7761345" y="3059112"/>
            <a:ext cx="419100" cy="244475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Line 81"/>
          <p:cNvSpPr>
            <a:spLocks noChangeShapeType="1"/>
          </p:cNvSpPr>
          <p:nvPr/>
        </p:nvSpPr>
        <p:spPr bwMode="auto">
          <a:xfrm>
            <a:off x="6897745" y="3335337"/>
            <a:ext cx="357188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Line 82"/>
          <p:cNvSpPr>
            <a:spLocks noChangeShapeType="1"/>
          </p:cNvSpPr>
          <p:nvPr/>
        </p:nvSpPr>
        <p:spPr bwMode="auto">
          <a:xfrm>
            <a:off x="7434320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Line 83"/>
          <p:cNvSpPr>
            <a:spLocks noChangeShapeType="1"/>
          </p:cNvSpPr>
          <p:nvPr/>
        </p:nvSpPr>
        <p:spPr bwMode="auto">
          <a:xfrm flipH="1">
            <a:off x="7186670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Line 84"/>
          <p:cNvSpPr>
            <a:spLocks noChangeShapeType="1"/>
          </p:cNvSpPr>
          <p:nvPr/>
        </p:nvSpPr>
        <p:spPr bwMode="auto">
          <a:xfrm flipH="1" flipV="1">
            <a:off x="6675495" y="4016375"/>
            <a:ext cx="290513" cy="211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Line 85"/>
          <p:cNvSpPr>
            <a:spLocks noChangeShapeType="1"/>
          </p:cNvSpPr>
          <p:nvPr/>
        </p:nvSpPr>
        <p:spPr bwMode="auto">
          <a:xfrm flipV="1">
            <a:off x="6607233" y="3465512"/>
            <a:ext cx="111125" cy="341312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275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16</a:t>
            </a:r>
            <a:endParaRPr lang="en-GB" sz="1400" b="1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3872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10545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9537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17</a:t>
            </a:r>
            <a:endParaRPr lang="en-GB" sz="1400" b="1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107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15162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34</a:t>
            </a:r>
            <a:endParaRPr lang="en-GB" sz="1400" b="1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81887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37</a:t>
            </a:r>
            <a:endParaRPr lang="en-GB" sz="1400" b="1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594650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859512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7</a:t>
            </a:r>
            <a:endParaRPr lang="en-GB" sz="1400" b="1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59512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22</a:t>
            </a:r>
            <a:endParaRPr lang="en-GB" sz="1400" b="1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94362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27</a:t>
            </a:r>
            <a:endParaRPr lang="en-GB" sz="1400" b="1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27837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30</a:t>
            </a:r>
            <a:endParaRPr lang="en-GB" sz="1400" b="1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777087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24</a:t>
            </a:r>
            <a:endParaRPr lang="en-GB" sz="1400" b="1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859512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31</a:t>
            </a:r>
            <a:endParaRPr lang="en-GB" sz="1400" b="1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94352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38</a:t>
            </a:r>
            <a:endParaRPr lang="en-GB" sz="1400" b="1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5187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40</a:t>
            </a:r>
            <a:endParaRPr lang="en-GB" sz="1400" b="1" dirty="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17542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26</a:t>
            </a:r>
            <a:endParaRPr lang="en-GB" sz="1400" b="1" dirty="0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370687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</a:t>
            </a:r>
            <a:endParaRPr lang="en-GB" sz="1400" b="1" dirty="0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34992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12</a:t>
            </a:r>
            <a:endParaRPr lang="en-GB" sz="1400" b="1" dirty="0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859512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21</a:t>
            </a:r>
            <a:endParaRPr lang="en-GB" sz="1400" b="1" dirty="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2070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9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9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1 w 344"/>
              <a:gd name="T41" fmla="*/ 293 h 343"/>
              <a:gd name="T42" fmla="*/ 76 w 344"/>
              <a:gd name="T43" fmla="*/ 315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5 h 343"/>
              <a:gd name="T56" fmla="*/ 294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1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5</a:t>
            </a:r>
            <a:endParaRPr lang="en-GB" sz="1400" b="1" dirty="0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718233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0 w 345"/>
              <a:gd name="T3" fmla="*/ 136 h 343"/>
              <a:gd name="T4" fmla="*/ 330 w 345"/>
              <a:gd name="T5" fmla="*/ 105 h 343"/>
              <a:gd name="T6" fmla="*/ 315 w 345"/>
              <a:gd name="T7" fmla="*/ 74 h 343"/>
              <a:gd name="T8" fmla="*/ 293 w 345"/>
              <a:gd name="T9" fmla="*/ 50 h 343"/>
              <a:gd name="T10" fmla="*/ 269 w 345"/>
              <a:gd name="T11" fmla="*/ 28 h 343"/>
              <a:gd name="T12" fmla="*/ 238 w 345"/>
              <a:gd name="T13" fmla="*/ 13 h 343"/>
              <a:gd name="T14" fmla="*/ 207 w 345"/>
              <a:gd name="T15" fmla="*/ 3 h 343"/>
              <a:gd name="T16" fmla="*/ 172 w 345"/>
              <a:gd name="T17" fmla="*/ 0 h 343"/>
              <a:gd name="T18" fmla="*/ 138 w 345"/>
              <a:gd name="T19" fmla="*/ 3 h 343"/>
              <a:gd name="T20" fmla="*/ 105 w 345"/>
              <a:gd name="T21" fmla="*/ 13 h 343"/>
              <a:gd name="T22" fmla="*/ 76 w 345"/>
              <a:gd name="T23" fmla="*/ 28 h 343"/>
              <a:gd name="T24" fmla="*/ 50 w 345"/>
              <a:gd name="T25" fmla="*/ 50 h 343"/>
              <a:gd name="T26" fmla="*/ 30 w 345"/>
              <a:gd name="T27" fmla="*/ 74 h 343"/>
              <a:gd name="T28" fmla="*/ 14 w 345"/>
              <a:gd name="T29" fmla="*/ 105 h 343"/>
              <a:gd name="T30" fmla="*/ 4 w 345"/>
              <a:gd name="T31" fmla="*/ 136 h 343"/>
              <a:gd name="T32" fmla="*/ 0 w 345"/>
              <a:gd name="T33" fmla="*/ 171 h 343"/>
              <a:gd name="T34" fmla="*/ 4 w 345"/>
              <a:gd name="T35" fmla="*/ 205 h 343"/>
              <a:gd name="T36" fmla="*/ 14 w 345"/>
              <a:gd name="T37" fmla="*/ 238 h 343"/>
              <a:gd name="T38" fmla="*/ 30 w 345"/>
              <a:gd name="T39" fmla="*/ 267 h 343"/>
              <a:gd name="T40" fmla="*/ 50 w 345"/>
              <a:gd name="T41" fmla="*/ 293 h 343"/>
              <a:gd name="T42" fmla="*/ 76 w 345"/>
              <a:gd name="T43" fmla="*/ 315 h 343"/>
              <a:gd name="T44" fmla="*/ 105 w 345"/>
              <a:gd name="T45" fmla="*/ 330 h 343"/>
              <a:gd name="T46" fmla="*/ 138 w 345"/>
              <a:gd name="T47" fmla="*/ 340 h 343"/>
              <a:gd name="T48" fmla="*/ 172 w 345"/>
              <a:gd name="T49" fmla="*/ 343 h 343"/>
              <a:gd name="T50" fmla="*/ 207 w 345"/>
              <a:gd name="T51" fmla="*/ 340 h 343"/>
              <a:gd name="T52" fmla="*/ 238 w 345"/>
              <a:gd name="T53" fmla="*/ 330 h 343"/>
              <a:gd name="T54" fmla="*/ 269 w 345"/>
              <a:gd name="T55" fmla="*/ 315 h 343"/>
              <a:gd name="T56" fmla="*/ 293 w 345"/>
              <a:gd name="T57" fmla="*/ 293 h 343"/>
              <a:gd name="T58" fmla="*/ 315 w 345"/>
              <a:gd name="T59" fmla="*/ 267 h 343"/>
              <a:gd name="T60" fmla="*/ 330 w 345"/>
              <a:gd name="T61" fmla="*/ 238 h 343"/>
              <a:gd name="T62" fmla="*/ 340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0" y="136"/>
                </a:lnTo>
                <a:lnTo>
                  <a:pt x="330" y="105"/>
                </a:lnTo>
                <a:lnTo>
                  <a:pt x="315" y="74"/>
                </a:lnTo>
                <a:lnTo>
                  <a:pt x="293" y="50"/>
                </a:lnTo>
                <a:lnTo>
                  <a:pt x="269" y="28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0" y="50"/>
                </a:lnTo>
                <a:lnTo>
                  <a:pt x="30" y="74"/>
                </a:lnTo>
                <a:lnTo>
                  <a:pt x="14" y="105"/>
                </a:lnTo>
                <a:lnTo>
                  <a:pt x="4" y="136"/>
                </a:lnTo>
                <a:lnTo>
                  <a:pt x="0" y="171"/>
                </a:lnTo>
                <a:lnTo>
                  <a:pt x="4" y="205"/>
                </a:lnTo>
                <a:lnTo>
                  <a:pt x="14" y="238"/>
                </a:lnTo>
                <a:lnTo>
                  <a:pt x="30" y="267"/>
                </a:lnTo>
                <a:lnTo>
                  <a:pt x="50" y="293"/>
                </a:lnTo>
                <a:lnTo>
                  <a:pt x="76" y="315"/>
                </a:lnTo>
                <a:lnTo>
                  <a:pt x="105" y="330"/>
                </a:lnTo>
                <a:lnTo>
                  <a:pt x="138" y="340"/>
                </a:lnTo>
                <a:lnTo>
                  <a:pt x="172" y="343"/>
                </a:lnTo>
                <a:lnTo>
                  <a:pt x="207" y="340"/>
                </a:lnTo>
                <a:lnTo>
                  <a:pt x="238" y="330"/>
                </a:lnTo>
                <a:lnTo>
                  <a:pt x="269" y="315"/>
                </a:lnTo>
                <a:lnTo>
                  <a:pt x="293" y="293"/>
                </a:lnTo>
                <a:lnTo>
                  <a:pt x="315" y="267"/>
                </a:lnTo>
                <a:lnTo>
                  <a:pt x="330" y="238"/>
                </a:lnTo>
                <a:lnTo>
                  <a:pt x="340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32</a:t>
            </a:r>
            <a:endParaRPr lang="en-GB" sz="1400" b="1" dirty="0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6184958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0 w 344"/>
              <a:gd name="T41" fmla="*/ 294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2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9 w 344"/>
              <a:gd name="T55" fmla="*/ 315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2" y="344"/>
                </a:lnTo>
                <a:lnTo>
                  <a:pt x="207" y="341"/>
                </a:lnTo>
                <a:lnTo>
                  <a:pt x="239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19</a:t>
            </a:r>
            <a:endParaRPr lang="en-GB" sz="1400" b="1" dirty="0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69045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0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3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7 w 344"/>
              <a:gd name="T23" fmla="*/ 29 h 344"/>
              <a:gd name="T24" fmla="*/ 51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1 w 344"/>
              <a:gd name="T41" fmla="*/ 293 h 344"/>
              <a:gd name="T42" fmla="*/ 77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3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3" y="0"/>
                </a:lnTo>
                <a:lnTo>
                  <a:pt x="137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7" y="341"/>
                </a:lnTo>
                <a:lnTo>
                  <a:pt x="173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25</a:t>
            </a:r>
            <a:endParaRPr lang="en-GB" sz="1400" b="1" dirty="0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8010583" y="5106987"/>
            <a:ext cx="273050" cy="273050"/>
          </a:xfrm>
          <a:custGeom>
            <a:avLst/>
            <a:gdLst>
              <a:gd name="T0" fmla="*/ 344 w 344"/>
              <a:gd name="T1" fmla="*/ 172 h 344"/>
              <a:gd name="T2" fmla="*/ 341 w 344"/>
              <a:gd name="T3" fmla="*/ 138 h 344"/>
              <a:gd name="T4" fmla="*/ 331 w 344"/>
              <a:gd name="T5" fmla="*/ 105 h 344"/>
              <a:gd name="T6" fmla="*/ 315 w 344"/>
              <a:gd name="T7" fmla="*/ 76 h 344"/>
              <a:gd name="T8" fmla="*/ 293 w 344"/>
              <a:gd name="T9" fmla="*/ 50 h 344"/>
              <a:gd name="T10" fmla="*/ 267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1 w 344"/>
              <a:gd name="T17" fmla="*/ 0 h 344"/>
              <a:gd name="T18" fmla="*/ 136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0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8 h 344"/>
              <a:gd name="T32" fmla="*/ 0 w 344"/>
              <a:gd name="T33" fmla="*/ 172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9 h 344"/>
              <a:gd name="T40" fmla="*/ 50 w 344"/>
              <a:gd name="T41" fmla="*/ 293 h 344"/>
              <a:gd name="T42" fmla="*/ 76 w 344"/>
              <a:gd name="T43" fmla="*/ 315 h 344"/>
              <a:gd name="T44" fmla="*/ 105 w 344"/>
              <a:gd name="T45" fmla="*/ 331 h 344"/>
              <a:gd name="T46" fmla="*/ 136 w 344"/>
              <a:gd name="T47" fmla="*/ 341 h 344"/>
              <a:gd name="T48" fmla="*/ 171 w 344"/>
              <a:gd name="T49" fmla="*/ 344 h 344"/>
              <a:gd name="T50" fmla="*/ 207 w 344"/>
              <a:gd name="T51" fmla="*/ 341 h 344"/>
              <a:gd name="T52" fmla="*/ 239 w 344"/>
              <a:gd name="T53" fmla="*/ 331 h 344"/>
              <a:gd name="T54" fmla="*/ 267 w 344"/>
              <a:gd name="T55" fmla="*/ 315 h 344"/>
              <a:gd name="T56" fmla="*/ 293 w 344"/>
              <a:gd name="T57" fmla="*/ 293 h 344"/>
              <a:gd name="T58" fmla="*/ 315 w 344"/>
              <a:gd name="T59" fmla="*/ 269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7" y="29"/>
                </a:lnTo>
                <a:lnTo>
                  <a:pt x="239" y="13"/>
                </a:lnTo>
                <a:lnTo>
                  <a:pt x="207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6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9"/>
                </a:lnTo>
                <a:lnTo>
                  <a:pt x="29" y="269"/>
                </a:lnTo>
                <a:lnTo>
                  <a:pt x="50" y="293"/>
                </a:lnTo>
                <a:lnTo>
                  <a:pt x="76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7" y="341"/>
                </a:lnTo>
                <a:lnTo>
                  <a:pt x="239" y="331"/>
                </a:lnTo>
                <a:lnTo>
                  <a:pt x="267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20</a:t>
            </a:r>
            <a:endParaRPr lang="en-GB" sz="1400" b="1" dirty="0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7694670" y="46720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6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8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6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7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5 h 344"/>
              <a:gd name="T44" fmla="*/ 105 w 344"/>
              <a:gd name="T45" fmla="*/ 331 h 344"/>
              <a:gd name="T46" fmla="*/ 137 w 344"/>
              <a:gd name="T47" fmla="*/ 341 h 344"/>
              <a:gd name="T48" fmla="*/ 172 w 344"/>
              <a:gd name="T49" fmla="*/ 344 h 344"/>
              <a:gd name="T50" fmla="*/ 208 w 344"/>
              <a:gd name="T51" fmla="*/ 341 h 344"/>
              <a:gd name="T52" fmla="*/ 239 w 344"/>
              <a:gd name="T53" fmla="*/ 331 h 344"/>
              <a:gd name="T54" fmla="*/ 268 w 344"/>
              <a:gd name="T55" fmla="*/ 315 h 344"/>
              <a:gd name="T56" fmla="*/ 294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7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8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6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7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5"/>
                </a:lnTo>
                <a:lnTo>
                  <a:pt x="105" y="331"/>
                </a:lnTo>
                <a:lnTo>
                  <a:pt x="137" y="341"/>
                </a:lnTo>
                <a:lnTo>
                  <a:pt x="172" y="344"/>
                </a:lnTo>
                <a:lnTo>
                  <a:pt x="208" y="341"/>
                </a:lnTo>
                <a:lnTo>
                  <a:pt x="239" y="331"/>
                </a:lnTo>
                <a:lnTo>
                  <a:pt x="268" y="315"/>
                </a:lnTo>
                <a:lnTo>
                  <a:pt x="294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8</a:t>
            </a:r>
            <a:endParaRPr lang="en-GB" sz="1400" b="1" dirty="0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8161395" y="3236912"/>
            <a:ext cx="273050" cy="273050"/>
          </a:xfrm>
          <a:custGeom>
            <a:avLst/>
            <a:gdLst>
              <a:gd name="T0" fmla="*/ 345 w 345"/>
              <a:gd name="T1" fmla="*/ 171 h 343"/>
              <a:gd name="T2" fmla="*/ 341 w 345"/>
              <a:gd name="T3" fmla="*/ 136 h 343"/>
              <a:gd name="T4" fmla="*/ 331 w 345"/>
              <a:gd name="T5" fmla="*/ 105 h 343"/>
              <a:gd name="T6" fmla="*/ 315 w 345"/>
              <a:gd name="T7" fmla="*/ 74 h 343"/>
              <a:gd name="T8" fmla="*/ 295 w 345"/>
              <a:gd name="T9" fmla="*/ 50 h 343"/>
              <a:gd name="T10" fmla="*/ 269 w 345"/>
              <a:gd name="T11" fmla="*/ 28 h 343"/>
              <a:gd name="T12" fmla="*/ 240 w 345"/>
              <a:gd name="T13" fmla="*/ 13 h 343"/>
              <a:gd name="T14" fmla="*/ 207 w 345"/>
              <a:gd name="T15" fmla="*/ 3 h 343"/>
              <a:gd name="T16" fmla="*/ 173 w 345"/>
              <a:gd name="T17" fmla="*/ 0 h 343"/>
              <a:gd name="T18" fmla="*/ 138 w 345"/>
              <a:gd name="T19" fmla="*/ 3 h 343"/>
              <a:gd name="T20" fmla="*/ 107 w 345"/>
              <a:gd name="T21" fmla="*/ 13 h 343"/>
              <a:gd name="T22" fmla="*/ 76 w 345"/>
              <a:gd name="T23" fmla="*/ 28 h 343"/>
              <a:gd name="T24" fmla="*/ 52 w 345"/>
              <a:gd name="T25" fmla="*/ 50 h 343"/>
              <a:gd name="T26" fmla="*/ 30 w 345"/>
              <a:gd name="T27" fmla="*/ 74 h 343"/>
              <a:gd name="T28" fmla="*/ 15 w 345"/>
              <a:gd name="T29" fmla="*/ 105 h 343"/>
              <a:gd name="T30" fmla="*/ 5 w 345"/>
              <a:gd name="T31" fmla="*/ 136 h 343"/>
              <a:gd name="T32" fmla="*/ 0 w 345"/>
              <a:gd name="T33" fmla="*/ 171 h 343"/>
              <a:gd name="T34" fmla="*/ 5 w 345"/>
              <a:gd name="T35" fmla="*/ 205 h 343"/>
              <a:gd name="T36" fmla="*/ 15 w 345"/>
              <a:gd name="T37" fmla="*/ 238 h 343"/>
              <a:gd name="T38" fmla="*/ 30 w 345"/>
              <a:gd name="T39" fmla="*/ 267 h 343"/>
              <a:gd name="T40" fmla="*/ 52 w 345"/>
              <a:gd name="T41" fmla="*/ 293 h 343"/>
              <a:gd name="T42" fmla="*/ 76 w 345"/>
              <a:gd name="T43" fmla="*/ 315 h 343"/>
              <a:gd name="T44" fmla="*/ 107 w 345"/>
              <a:gd name="T45" fmla="*/ 330 h 343"/>
              <a:gd name="T46" fmla="*/ 138 w 345"/>
              <a:gd name="T47" fmla="*/ 340 h 343"/>
              <a:gd name="T48" fmla="*/ 173 w 345"/>
              <a:gd name="T49" fmla="*/ 343 h 343"/>
              <a:gd name="T50" fmla="*/ 207 w 345"/>
              <a:gd name="T51" fmla="*/ 340 h 343"/>
              <a:gd name="T52" fmla="*/ 240 w 345"/>
              <a:gd name="T53" fmla="*/ 330 h 343"/>
              <a:gd name="T54" fmla="*/ 269 w 345"/>
              <a:gd name="T55" fmla="*/ 315 h 343"/>
              <a:gd name="T56" fmla="*/ 295 w 345"/>
              <a:gd name="T57" fmla="*/ 293 h 343"/>
              <a:gd name="T58" fmla="*/ 315 w 345"/>
              <a:gd name="T59" fmla="*/ 267 h 343"/>
              <a:gd name="T60" fmla="*/ 331 w 345"/>
              <a:gd name="T61" fmla="*/ 238 h 343"/>
              <a:gd name="T62" fmla="*/ 341 w 345"/>
              <a:gd name="T63" fmla="*/ 205 h 343"/>
              <a:gd name="T64" fmla="*/ 345 w 345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" h="343">
                <a:moveTo>
                  <a:pt x="345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4"/>
                </a:lnTo>
                <a:lnTo>
                  <a:pt x="295" y="50"/>
                </a:lnTo>
                <a:lnTo>
                  <a:pt x="269" y="28"/>
                </a:lnTo>
                <a:lnTo>
                  <a:pt x="240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7" y="13"/>
                </a:lnTo>
                <a:lnTo>
                  <a:pt x="76" y="28"/>
                </a:lnTo>
                <a:lnTo>
                  <a:pt x="52" y="50"/>
                </a:lnTo>
                <a:lnTo>
                  <a:pt x="30" y="74"/>
                </a:lnTo>
                <a:lnTo>
                  <a:pt x="15" y="105"/>
                </a:lnTo>
                <a:lnTo>
                  <a:pt x="5" y="136"/>
                </a:lnTo>
                <a:lnTo>
                  <a:pt x="0" y="171"/>
                </a:lnTo>
                <a:lnTo>
                  <a:pt x="5" y="205"/>
                </a:lnTo>
                <a:lnTo>
                  <a:pt x="15" y="238"/>
                </a:lnTo>
                <a:lnTo>
                  <a:pt x="30" y="267"/>
                </a:lnTo>
                <a:lnTo>
                  <a:pt x="52" y="293"/>
                </a:lnTo>
                <a:lnTo>
                  <a:pt x="76" y="315"/>
                </a:lnTo>
                <a:lnTo>
                  <a:pt x="107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40" y="330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5"/>
                </a:lnTo>
                <a:lnTo>
                  <a:pt x="345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8674158" y="3070225"/>
            <a:ext cx="271463" cy="273050"/>
          </a:xfrm>
          <a:custGeom>
            <a:avLst/>
            <a:gdLst>
              <a:gd name="T0" fmla="*/ 344 w 344"/>
              <a:gd name="T1" fmla="*/ 172 h 343"/>
              <a:gd name="T2" fmla="*/ 341 w 344"/>
              <a:gd name="T3" fmla="*/ 138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9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9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8 h 343"/>
              <a:gd name="T32" fmla="*/ 0 w 344"/>
              <a:gd name="T33" fmla="*/ 172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9 h 343"/>
              <a:gd name="T40" fmla="*/ 50 w 344"/>
              <a:gd name="T41" fmla="*/ 293 h 343"/>
              <a:gd name="T42" fmla="*/ 75 w 344"/>
              <a:gd name="T43" fmla="*/ 315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5 h 343"/>
              <a:gd name="T56" fmla="*/ 293 w 344"/>
              <a:gd name="T57" fmla="*/ 293 h 343"/>
              <a:gd name="T58" fmla="*/ 315 w 344"/>
              <a:gd name="T59" fmla="*/ 269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8"/>
                </a:lnTo>
                <a:lnTo>
                  <a:pt x="0" y="172"/>
                </a:lnTo>
                <a:lnTo>
                  <a:pt x="3" y="207"/>
                </a:lnTo>
                <a:lnTo>
                  <a:pt x="13" y="238"/>
                </a:lnTo>
                <a:lnTo>
                  <a:pt x="29" y="269"/>
                </a:lnTo>
                <a:lnTo>
                  <a:pt x="50" y="293"/>
                </a:lnTo>
                <a:lnTo>
                  <a:pt x="75" y="315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5"/>
                </a:lnTo>
                <a:lnTo>
                  <a:pt x="293" y="293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4" y="17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15</a:t>
            </a:r>
            <a:endParaRPr lang="en-GB" sz="1400" b="1" dirty="0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939020" y="1811337"/>
            <a:ext cx="274638" cy="273050"/>
          </a:xfrm>
          <a:custGeom>
            <a:avLst/>
            <a:gdLst>
              <a:gd name="T0" fmla="*/ 346 w 346"/>
              <a:gd name="T1" fmla="*/ 173 h 344"/>
              <a:gd name="T2" fmla="*/ 341 w 346"/>
              <a:gd name="T3" fmla="*/ 137 h 344"/>
              <a:gd name="T4" fmla="*/ 331 w 346"/>
              <a:gd name="T5" fmla="*/ 105 h 344"/>
              <a:gd name="T6" fmla="*/ 315 w 346"/>
              <a:gd name="T7" fmla="*/ 76 h 344"/>
              <a:gd name="T8" fmla="*/ 295 w 346"/>
              <a:gd name="T9" fmla="*/ 50 h 344"/>
              <a:gd name="T10" fmla="*/ 269 w 346"/>
              <a:gd name="T11" fmla="*/ 29 h 344"/>
              <a:gd name="T12" fmla="*/ 241 w 346"/>
              <a:gd name="T13" fmla="*/ 13 h 344"/>
              <a:gd name="T14" fmla="*/ 208 w 346"/>
              <a:gd name="T15" fmla="*/ 3 h 344"/>
              <a:gd name="T16" fmla="*/ 173 w 346"/>
              <a:gd name="T17" fmla="*/ 0 h 344"/>
              <a:gd name="T18" fmla="*/ 138 w 346"/>
              <a:gd name="T19" fmla="*/ 3 h 344"/>
              <a:gd name="T20" fmla="*/ 105 w 346"/>
              <a:gd name="T21" fmla="*/ 13 h 344"/>
              <a:gd name="T22" fmla="*/ 77 w 346"/>
              <a:gd name="T23" fmla="*/ 29 h 344"/>
              <a:gd name="T24" fmla="*/ 51 w 346"/>
              <a:gd name="T25" fmla="*/ 50 h 344"/>
              <a:gd name="T26" fmla="*/ 31 w 346"/>
              <a:gd name="T27" fmla="*/ 76 h 344"/>
              <a:gd name="T28" fmla="*/ 15 w 346"/>
              <a:gd name="T29" fmla="*/ 105 h 344"/>
              <a:gd name="T30" fmla="*/ 5 w 346"/>
              <a:gd name="T31" fmla="*/ 137 h 344"/>
              <a:gd name="T32" fmla="*/ 0 w 346"/>
              <a:gd name="T33" fmla="*/ 173 h 344"/>
              <a:gd name="T34" fmla="*/ 5 w 346"/>
              <a:gd name="T35" fmla="*/ 207 h 344"/>
              <a:gd name="T36" fmla="*/ 15 w 346"/>
              <a:gd name="T37" fmla="*/ 239 h 344"/>
              <a:gd name="T38" fmla="*/ 31 w 346"/>
              <a:gd name="T39" fmla="*/ 267 h 344"/>
              <a:gd name="T40" fmla="*/ 51 w 346"/>
              <a:gd name="T41" fmla="*/ 293 h 344"/>
              <a:gd name="T42" fmla="*/ 77 w 346"/>
              <a:gd name="T43" fmla="*/ 315 h 344"/>
              <a:gd name="T44" fmla="*/ 105 w 346"/>
              <a:gd name="T45" fmla="*/ 331 h 344"/>
              <a:gd name="T46" fmla="*/ 138 w 346"/>
              <a:gd name="T47" fmla="*/ 341 h 344"/>
              <a:gd name="T48" fmla="*/ 173 w 346"/>
              <a:gd name="T49" fmla="*/ 344 h 344"/>
              <a:gd name="T50" fmla="*/ 208 w 346"/>
              <a:gd name="T51" fmla="*/ 341 h 344"/>
              <a:gd name="T52" fmla="*/ 241 w 346"/>
              <a:gd name="T53" fmla="*/ 331 h 344"/>
              <a:gd name="T54" fmla="*/ 269 w 346"/>
              <a:gd name="T55" fmla="*/ 315 h 344"/>
              <a:gd name="T56" fmla="*/ 295 w 346"/>
              <a:gd name="T57" fmla="*/ 293 h 344"/>
              <a:gd name="T58" fmla="*/ 315 w 346"/>
              <a:gd name="T59" fmla="*/ 267 h 344"/>
              <a:gd name="T60" fmla="*/ 331 w 346"/>
              <a:gd name="T61" fmla="*/ 239 h 344"/>
              <a:gd name="T62" fmla="*/ 341 w 346"/>
              <a:gd name="T63" fmla="*/ 207 h 344"/>
              <a:gd name="T64" fmla="*/ 346 w 346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4">
                <a:moveTo>
                  <a:pt x="346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29"/>
                </a:lnTo>
                <a:lnTo>
                  <a:pt x="241" y="13"/>
                </a:lnTo>
                <a:lnTo>
                  <a:pt x="208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7" y="29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7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7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4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7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18</a:t>
            </a:r>
            <a:endParaRPr lang="en-GB" sz="1400" b="1" dirty="0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6939020" y="23495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1 h 345"/>
              <a:gd name="T10" fmla="*/ 269 w 346"/>
              <a:gd name="T11" fmla="*/ 30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0 h 345"/>
              <a:gd name="T24" fmla="*/ 51 w 346"/>
              <a:gd name="T25" fmla="*/ 51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39 h 345"/>
              <a:gd name="T38" fmla="*/ 31 w 346"/>
              <a:gd name="T39" fmla="*/ 269 h 345"/>
              <a:gd name="T40" fmla="*/ 51 w 346"/>
              <a:gd name="T41" fmla="*/ 293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3 h 345"/>
              <a:gd name="T58" fmla="*/ 315 w 346"/>
              <a:gd name="T59" fmla="*/ 269 h 345"/>
              <a:gd name="T60" fmla="*/ 331 w 346"/>
              <a:gd name="T61" fmla="*/ 239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1"/>
                </a:lnTo>
                <a:lnTo>
                  <a:pt x="269" y="30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0"/>
                </a:lnTo>
                <a:lnTo>
                  <a:pt x="51" y="51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39"/>
                </a:lnTo>
                <a:lnTo>
                  <a:pt x="31" y="269"/>
                </a:lnTo>
                <a:lnTo>
                  <a:pt x="51" y="293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3"/>
                </a:lnTo>
                <a:lnTo>
                  <a:pt x="315" y="269"/>
                </a:lnTo>
                <a:lnTo>
                  <a:pt x="331" y="239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28</a:t>
            </a:r>
            <a:endParaRPr lang="en-GB" sz="1400" b="1" dirty="0"/>
          </a:p>
        </p:txBody>
      </p:sp>
      <p:sp>
        <p:nvSpPr>
          <p:cNvPr id="271" name="Freeform 16"/>
          <p:cNvSpPr>
            <a:spLocks/>
          </p:cNvSpPr>
          <p:nvPr/>
        </p:nvSpPr>
        <p:spPr bwMode="auto">
          <a:xfrm>
            <a:off x="6373870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3 w 344"/>
              <a:gd name="T9" fmla="*/ 50 h 343"/>
              <a:gd name="T10" fmla="*/ 268 w 344"/>
              <a:gd name="T11" fmla="*/ 28 h 343"/>
              <a:gd name="T12" fmla="*/ 239 w 344"/>
              <a:gd name="T13" fmla="*/ 13 h 343"/>
              <a:gd name="T14" fmla="*/ 206 w 344"/>
              <a:gd name="T15" fmla="*/ 3 h 343"/>
              <a:gd name="T16" fmla="*/ 171 w 344"/>
              <a:gd name="T17" fmla="*/ 0 h 343"/>
              <a:gd name="T18" fmla="*/ 137 w 344"/>
              <a:gd name="T19" fmla="*/ 3 h 343"/>
              <a:gd name="T20" fmla="*/ 105 w 344"/>
              <a:gd name="T21" fmla="*/ 13 h 343"/>
              <a:gd name="T22" fmla="*/ 75 w 344"/>
              <a:gd name="T23" fmla="*/ 28 h 343"/>
              <a:gd name="T24" fmla="*/ 50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0 w 344"/>
              <a:gd name="T41" fmla="*/ 293 h 343"/>
              <a:gd name="T42" fmla="*/ 75 w 344"/>
              <a:gd name="T43" fmla="*/ 314 h 343"/>
              <a:gd name="T44" fmla="*/ 105 w 344"/>
              <a:gd name="T45" fmla="*/ 330 h 343"/>
              <a:gd name="T46" fmla="*/ 137 w 344"/>
              <a:gd name="T47" fmla="*/ 340 h 343"/>
              <a:gd name="T48" fmla="*/ 171 w 344"/>
              <a:gd name="T49" fmla="*/ 343 h 343"/>
              <a:gd name="T50" fmla="*/ 206 w 344"/>
              <a:gd name="T51" fmla="*/ 340 h 343"/>
              <a:gd name="T52" fmla="*/ 239 w 344"/>
              <a:gd name="T53" fmla="*/ 330 h 343"/>
              <a:gd name="T54" fmla="*/ 268 w 344"/>
              <a:gd name="T55" fmla="*/ 314 h 343"/>
              <a:gd name="T56" fmla="*/ 293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3" y="50"/>
                </a:lnTo>
                <a:lnTo>
                  <a:pt x="268" y="28"/>
                </a:lnTo>
                <a:lnTo>
                  <a:pt x="239" y="13"/>
                </a:lnTo>
                <a:lnTo>
                  <a:pt x="206" y="3"/>
                </a:lnTo>
                <a:lnTo>
                  <a:pt x="171" y="0"/>
                </a:lnTo>
                <a:lnTo>
                  <a:pt x="137" y="3"/>
                </a:lnTo>
                <a:lnTo>
                  <a:pt x="105" y="13"/>
                </a:lnTo>
                <a:lnTo>
                  <a:pt x="75" y="28"/>
                </a:lnTo>
                <a:lnTo>
                  <a:pt x="50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0" y="293"/>
                </a:lnTo>
                <a:lnTo>
                  <a:pt x="75" y="314"/>
                </a:lnTo>
                <a:lnTo>
                  <a:pt x="105" y="330"/>
                </a:lnTo>
                <a:lnTo>
                  <a:pt x="137" y="340"/>
                </a:lnTo>
                <a:lnTo>
                  <a:pt x="171" y="343"/>
                </a:lnTo>
                <a:lnTo>
                  <a:pt x="206" y="340"/>
                </a:lnTo>
                <a:lnTo>
                  <a:pt x="239" y="330"/>
                </a:lnTo>
                <a:lnTo>
                  <a:pt x="268" y="314"/>
                </a:lnTo>
                <a:lnTo>
                  <a:pt x="293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23</a:t>
            </a:r>
            <a:endParaRPr lang="en-GB" sz="1400" b="1" dirty="0"/>
          </a:p>
        </p:txBody>
      </p:sp>
      <p:sp>
        <p:nvSpPr>
          <p:cNvPr id="272" name="Freeform 17"/>
          <p:cNvSpPr>
            <a:spLocks/>
          </p:cNvSpPr>
          <p:nvPr/>
        </p:nvSpPr>
        <p:spPr bwMode="auto">
          <a:xfrm>
            <a:off x="7507345" y="2852737"/>
            <a:ext cx="271463" cy="273050"/>
          </a:xfrm>
          <a:custGeom>
            <a:avLst/>
            <a:gdLst>
              <a:gd name="T0" fmla="*/ 344 w 344"/>
              <a:gd name="T1" fmla="*/ 171 h 343"/>
              <a:gd name="T2" fmla="*/ 341 w 344"/>
              <a:gd name="T3" fmla="*/ 136 h 343"/>
              <a:gd name="T4" fmla="*/ 331 w 344"/>
              <a:gd name="T5" fmla="*/ 105 h 343"/>
              <a:gd name="T6" fmla="*/ 315 w 344"/>
              <a:gd name="T7" fmla="*/ 76 h 343"/>
              <a:gd name="T8" fmla="*/ 294 w 344"/>
              <a:gd name="T9" fmla="*/ 50 h 343"/>
              <a:gd name="T10" fmla="*/ 269 w 344"/>
              <a:gd name="T11" fmla="*/ 28 h 343"/>
              <a:gd name="T12" fmla="*/ 239 w 344"/>
              <a:gd name="T13" fmla="*/ 13 h 343"/>
              <a:gd name="T14" fmla="*/ 207 w 344"/>
              <a:gd name="T15" fmla="*/ 3 h 343"/>
              <a:gd name="T16" fmla="*/ 173 w 344"/>
              <a:gd name="T17" fmla="*/ 0 h 343"/>
              <a:gd name="T18" fmla="*/ 138 w 344"/>
              <a:gd name="T19" fmla="*/ 3 h 343"/>
              <a:gd name="T20" fmla="*/ 105 w 344"/>
              <a:gd name="T21" fmla="*/ 13 h 343"/>
              <a:gd name="T22" fmla="*/ 76 w 344"/>
              <a:gd name="T23" fmla="*/ 28 h 343"/>
              <a:gd name="T24" fmla="*/ 51 w 344"/>
              <a:gd name="T25" fmla="*/ 50 h 343"/>
              <a:gd name="T26" fmla="*/ 29 w 344"/>
              <a:gd name="T27" fmla="*/ 76 h 343"/>
              <a:gd name="T28" fmla="*/ 13 w 344"/>
              <a:gd name="T29" fmla="*/ 105 h 343"/>
              <a:gd name="T30" fmla="*/ 3 w 344"/>
              <a:gd name="T31" fmla="*/ 136 h 343"/>
              <a:gd name="T32" fmla="*/ 0 w 344"/>
              <a:gd name="T33" fmla="*/ 171 h 343"/>
              <a:gd name="T34" fmla="*/ 3 w 344"/>
              <a:gd name="T35" fmla="*/ 207 h 343"/>
              <a:gd name="T36" fmla="*/ 13 w 344"/>
              <a:gd name="T37" fmla="*/ 238 h 343"/>
              <a:gd name="T38" fmla="*/ 29 w 344"/>
              <a:gd name="T39" fmla="*/ 267 h 343"/>
              <a:gd name="T40" fmla="*/ 51 w 344"/>
              <a:gd name="T41" fmla="*/ 293 h 343"/>
              <a:gd name="T42" fmla="*/ 76 w 344"/>
              <a:gd name="T43" fmla="*/ 314 h 343"/>
              <a:gd name="T44" fmla="*/ 105 w 344"/>
              <a:gd name="T45" fmla="*/ 330 h 343"/>
              <a:gd name="T46" fmla="*/ 138 w 344"/>
              <a:gd name="T47" fmla="*/ 340 h 343"/>
              <a:gd name="T48" fmla="*/ 173 w 344"/>
              <a:gd name="T49" fmla="*/ 343 h 343"/>
              <a:gd name="T50" fmla="*/ 207 w 344"/>
              <a:gd name="T51" fmla="*/ 340 h 343"/>
              <a:gd name="T52" fmla="*/ 239 w 344"/>
              <a:gd name="T53" fmla="*/ 330 h 343"/>
              <a:gd name="T54" fmla="*/ 269 w 344"/>
              <a:gd name="T55" fmla="*/ 314 h 343"/>
              <a:gd name="T56" fmla="*/ 294 w 344"/>
              <a:gd name="T57" fmla="*/ 293 h 343"/>
              <a:gd name="T58" fmla="*/ 315 w 344"/>
              <a:gd name="T59" fmla="*/ 267 h 343"/>
              <a:gd name="T60" fmla="*/ 331 w 344"/>
              <a:gd name="T61" fmla="*/ 238 h 343"/>
              <a:gd name="T62" fmla="*/ 341 w 344"/>
              <a:gd name="T63" fmla="*/ 207 h 343"/>
              <a:gd name="T64" fmla="*/ 344 w 344"/>
              <a:gd name="T65" fmla="*/ 17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3">
                <a:moveTo>
                  <a:pt x="344" y="171"/>
                </a:moveTo>
                <a:lnTo>
                  <a:pt x="341" y="136"/>
                </a:lnTo>
                <a:lnTo>
                  <a:pt x="331" y="105"/>
                </a:lnTo>
                <a:lnTo>
                  <a:pt x="315" y="76"/>
                </a:lnTo>
                <a:lnTo>
                  <a:pt x="294" y="50"/>
                </a:lnTo>
                <a:lnTo>
                  <a:pt x="269" y="28"/>
                </a:lnTo>
                <a:lnTo>
                  <a:pt x="239" y="13"/>
                </a:lnTo>
                <a:lnTo>
                  <a:pt x="207" y="3"/>
                </a:lnTo>
                <a:lnTo>
                  <a:pt x="173" y="0"/>
                </a:lnTo>
                <a:lnTo>
                  <a:pt x="138" y="3"/>
                </a:lnTo>
                <a:lnTo>
                  <a:pt x="105" y="13"/>
                </a:lnTo>
                <a:lnTo>
                  <a:pt x="76" y="28"/>
                </a:lnTo>
                <a:lnTo>
                  <a:pt x="51" y="50"/>
                </a:lnTo>
                <a:lnTo>
                  <a:pt x="29" y="76"/>
                </a:lnTo>
                <a:lnTo>
                  <a:pt x="13" y="105"/>
                </a:lnTo>
                <a:lnTo>
                  <a:pt x="3" y="136"/>
                </a:lnTo>
                <a:lnTo>
                  <a:pt x="0" y="171"/>
                </a:lnTo>
                <a:lnTo>
                  <a:pt x="3" y="207"/>
                </a:lnTo>
                <a:lnTo>
                  <a:pt x="13" y="238"/>
                </a:lnTo>
                <a:lnTo>
                  <a:pt x="29" y="267"/>
                </a:lnTo>
                <a:lnTo>
                  <a:pt x="51" y="293"/>
                </a:lnTo>
                <a:lnTo>
                  <a:pt x="76" y="314"/>
                </a:lnTo>
                <a:lnTo>
                  <a:pt x="105" y="330"/>
                </a:lnTo>
                <a:lnTo>
                  <a:pt x="138" y="340"/>
                </a:lnTo>
                <a:lnTo>
                  <a:pt x="173" y="343"/>
                </a:lnTo>
                <a:lnTo>
                  <a:pt x="207" y="340"/>
                </a:lnTo>
                <a:lnTo>
                  <a:pt x="239" y="330"/>
                </a:lnTo>
                <a:lnTo>
                  <a:pt x="269" y="314"/>
                </a:lnTo>
                <a:lnTo>
                  <a:pt x="294" y="293"/>
                </a:lnTo>
                <a:lnTo>
                  <a:pt x="315" y="267"/>
                </a:lnTo>
                <a:lnTo>
                  <a:pt x="331" y="238"/>
                </a:lnTo>
                <a:lnTo>
                  <a:pt x="341" y="207"/>
                </a:lnTo>
                <a:lnTo>
                  <a:pt x="344" y="17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273" name="Freeform 18"/>
          <p:cNvSpPr>
            <a:spLocks/>
          </p:cNvSpPr>
          <p:nvPr/>
        </p:nvSpPr>
        <p:spPr bwMode="auto">
          <a:xfrm>
            <a:off x="7856595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1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3 w 343"/>
              <a:gd name="T31" fmla="*/ 137 h 344"/>
              <a:gd name="T32" fmla="*/ 0 w 343"/>
              <a:gd name="T33" fmla="*/ 171 h 344"/>
              <a:gd name="T34" fmla="*/ 3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6 w 343"/>
              <a:gd name="T43" fmla="*/ 314 h 344"/>
              <a:gd name="T44" fmla="*/ 105 w 343"/>
              <a:gd name="T45" fmla="*/ 329 h 344"/>
              <a:gd name="T46" fmla="*/ 138 w 343"/>
              <a:gd name="T47" fmla="*/ 339 h 344"/>
              <a:gd name="T48" fmla="*/ 172 w 343"/>
              <a:gd name="T49" fmla="*/ 344 h 344"/>
              <a:gd name="T50" fmla="*/ 207 w 343"/>
              <a:gd name="T51" fmla="*/ 339 h 344"/>
              <a:gd name="T52" fmla="*/ 238 w 343"/>
              <a:gd name="T53" fmla="*/ 329 h 344"/>
              <a:gd name="T54" fmla="*/ 269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1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1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6" y="314"/>
                </a:lnTo>
                <a:lnTo>
                  <a:pt x="105" y="329"/>
                </a:lnTo>
                <a:lnTo>
                  <a:pt x="138" y="339"/>
                </a:lnTo>
                <a:lnTo>
                  <a:pt x="172" y="344"/>
                </a:lnTo>
                <a:lnTo>
                  <a:pt x="207" y="339"/>
                </a:lnTo>
                <a:lnTo>
                  <a:pt x="238" y="329"/>
                </a:lnTo>
                <a:lnTo>
                  <a:pt x="269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1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29</a:t>
            </a:r>
            <a:endParaRPr lang="en-GB" sz="1400" b="1" dirty="0"/>
          </a:p>
        </p:txBody>
      </p:sp>
      <p:sp>
        <p:nvSpPr>
          <p:cNvPr id="274" name="Freeform 19"/>
          <p:cNvSpPr>
            <a:spLocks/>
          </p:cNvSpPr>
          <p:nvPr/>
        </p:nvSpPr>
        <p:spPr bwMode="auto">
          <a:xfrm>
            <a:off x="6939020" y="4597400"/>
            <a:ext cx="274638" cy="273050"/>
          </a:xfrm>
          <a:custGeom>
            <a:avLst/>
            <a:gdLst>
              <a:gd name="T0" fmla="*/ 346 w 346"/>
              <a:gd name="T1" fmla="*/ 173 h 345"/>
              <a:gd name="T2" fmla="*/ 341 w 346"/>
              <a:gd name="T3" fmla="*/ 138 h 345"/>
              <a:gd name="T4" fmla="*/ 331 w 346"/>
              <a:gd name="T5" fmla="*/ 107 h 345"/>
              <a:gd name="T6" fmla="*/ 315 w 346"/>
              <a:gd name="T7" fmla="*/ 77 h 345"/>
              <a:gd name="T8" fmla="*/ 295 w 346"/>
              <a:gd name="T9" fmla="*/ 52 h 345"/>
              <a:gd name="T10" fmla="*/ 269 w 346"/>
              <a:gd name="T11" fmla="*/ 31 h 345"/>
              <a:gd name="T12" fmla="*/ 241 w 346"/>
              <a:gd name="T13" fmla="*/ 15 h 345"/>
              <a:gd name="T14" fmla="*/ 208 w 346"/>
              <a:gd name="T15" fmla="*/ 5 h 345"/>
              <a:gd name="T16" fmla="*/ 173 w 346"/>
              <a:gd name="T17" fmla="*/ 0 h 345"/>
              <a:gd name="T18" fmla="*/ 138 w 346"/>
              <a:gd name="T19" fmla="*/ 5 h 345"/>
              <a:gd name="T20" fmla="*/ 105 w 346"/>
              <a:gd name="T21" fmla="*/ 15 h 345"/>
              <a:gd name="T22" fmla="*/ 77 w 346"/>
              <a:gd name="T23" fmla="*/ 31 h 345"/>
              <a:gd name="T24" fmla="*/ 51 w 346"/>
              <a:gd name="T25" fmla="*/ 52 h 345"/>
              <a:gd name="T26" fmla="*/ 31 w 346"/>
              <a:gd name="T27" fmla="*/ 77 h 345"/>
              <a:gd name="T28" fmla="*/ 15 w 346"/>
              <a:gd name="T29" fmla="*/ 107 h 345"/>
              <a:gd name="T30" fmla="*/ 5 w 346"/>
              <a:gd name="T31" fmla="*/ 138 h 345"/>
              <a:gd name="T32" fmla="*/ 0 w 346"/>
              <a:gd name="T33" fmla="*/ 173 h 345"/>
              <a:gd name="T34" fmla="*/ 5 w 346"/>
              <a:gd name="T35" fmla="*/ 207 h 345"/>
              <a:gd name="T36" fmla="*/ 15 w 346"/>
              <a:gd name="T37" fmla="*/ 240 h 345"/>
              <a:gd name="T38" fmla="*/ 31 w 346"/>
              <a:gd name="T39" fmla="*/ 269 h 345"/>
              <a:gd name="T40" fmla="*/ 51 w 346"/>
              <a:gd name="T41" fmla="*/ 295 h 345"/>
              <a:gd name="T42" fmla="*/ 77 w 346"/>
              <a:gd name="T43" fmla="*/ 315 h 345"/>
              <a:gd name="T44" fmla="*/ 105 w 346"/>
              <a:gd name="T45" fmla="*/ 331 h 345"/>
              <a:gd name="T46" fmla="*/ 138 w 346"/>
              <a:gd name="T47" fmla="*/ 341 h 345"/>
              <a:gd name="T48" fmla="*/ 173 w 346"/>
              <a:gd name="T49" fmla="*/ 345 h 345"/>
              <a:gd name="T50" fmla="*/ 208 w 346"/>
              <a:gd name="T51" fmla="*/ 341 h 345"/>
              <a:gd name="T52" fmla="*/ 241 w 346"/>
              <a:gd name="T53" fmla="*/ 331 h 345"/>
              <a:gd name="T54" fmla="*/ 269 w 346"/>
              <a:gd name="T55" fmla="*/ 315 h 345"/>
              <a:gd name="T56" fmla="*/ 295 w 346"/>
              <a:gd name="T57" fmla="*/ 295 h 345"/>
              <a:gd name="T58" fmla="*/ 315 w 346"/>
              <a:gd name="T59" fmla="*/ 269 h 345"/>
              <a:gd name="T60" fmla="*/ 331 w 346"/>
              <a:gd name="T61" fmla="*/ 240 h 345"/>
              <a:gd name="T62" fmla="*/ 341 w 346"/>
              <a:gd name="T63" fmla="*/ 207 h 345"/>
              <a:gd name="T64" fmla="*/ 346 w 346"/>
              <a:gd name="T65" fmla="*/ 17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3"/>
                </a:moveTo>
                <a:lnTo>
                  <a:pt x="341" y="138"/>
                </a:lnTo>
                <a:lnTo>
                  <a:pt x="331" y="107"/>
                </a:lnTo>
                <a:lnTo>
                  <a:pt x="315" y="77"/>
                </a:lnTo>
                <a:lnTo>
                  <a:pt x="295" y="52"/>
                </a:lnTo>
                <a:lnTo>
                  <a:pt x="269" y="31"/>
                </a:lnTo>
                <a:lnTo>
                  <a:pt x="241" y="15"/>
                </a:lnTo>
                <a:lnTo>
                  <a:pt x="208" y="5"/>
                </a:lnTo>
                <a:lnTo>
                  <a:pt x="173" y="0"/>
                </a:lnTo>
                <a:lnTo>
                  <a:pt x="138" y="5"/>
                </a:lnTo>
                <a:lnTo>
                  <a:pt x="105" y="15"/>
                </a:lnTo>
                <a:lnTo>
                  <a:pt x="77" y="31"/>
                </a:lnTo>
                <a:lnTo>
                  <a:pt x="51" y="52"/>
                </a:lnTo>
                <a:lnTo>
                  <a:pt x="31" y="77"/>
                </a:lnTo>
                <a:lnTo>
                  <a:pt x="15" y="107"/>
                </a:lnTo>
                <a:lnTo>
                  <a:pt x="5" y="138"/>
                </a:lnTo>
                <a:lnTo>
                  <a:pt x="0" y="173"/>
                </a:lnTo>
                <a:lnTo>
                  <a:pt x="5" y="207"/>
                </a:lnTo>
                <a:lnTo>
                  <a:pt x="15" y="240"/>
                </a:lnTo>
                <a:lnTo>
                  <a:pt x="31" y="269"/>
                </a:lnTo>
                <a:lnTo>
                  <a:pt x="51" y="295"/>
                </a:lnTo>
                <a:lnTo>
                  <a:pt x="77" y="315"/>
                </a:lnTo>
                <a:lnTo>
                  <a:pt x="105" y="331"/>
                </a:lnTo>
                <a:lnTo>
                  <a:pt x="138" y="341"/>
                </a:lnTo>
                <a:lnTo>
                  <a:pt x="173" y="345"/>
                </a:lnTo>
                <a:lnTo>
                  <a:pt x="208" y="341"/>
                </a:lnTo>
                <a:lnTo>
                  <a:pt x="241" y="331"/>
                </a:lnTo>
                <a:lnTo>
                  <a:pt x="269" y="315"/>
                </a:lnTo>
                <a:lnTo>
                  <a:pt x="295" y="295"/>
                </a:lnTo>
                <a:lnTo>
                  <a:pt x="315" y="269"/>
                </a:lnTo>
                <a:lnTo>
                  <a:pt x="331" y="240"/>
                </a:lnTo>
                <a:lnTo>
                  <a:pt x="341" y="207"/>
                </a:lnTo>
                <a:lnTo>
                  <a:pt x="346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33</a:t>
            </a:r>
            <a:endParaRPr lang="en-GB" sz="1400" b="1" dirty="0"/>
          </a:p>
        </p:txBody>
      </p:sp>
      <p:sp>
        <p:nvSpPr>
          <p:cNvPr id="275" name="Freeform 20"/>
          <p:cNvSpPr>
            <a:spLocks/>
          </p:cNvSpPr>
          <p:nvPr/>
        </p:nvSpPr>
        <p:spPr bwMode="auto">
          <a:xfrm>
            <a:off x="6023033" y="3932237"/>
            <a:ext cx="273050" cy="271462"/>
          </a:xfrm>
          <a:custGeom>
            <a:avLst/>
            <a:gdLst>
              <a:gd name="T0" fmla="*/ 343 w 343"/>
              <a:gd name="T1" fmla="*/ 171 h 344"/>
              <a:gd name="T2" fmla="*/ 340 w 343"/>
              <a:gd name="T3" fmla="*/ 137 h 344"/>
              <a:gd name="T4" fmla="*/ 330 w 343"/>
              <a:gd name="T5" fmla="*/ 105 h 344"/>
              <a:gd name="T6" fmla="*/ 315 w 343"/>
              <a:gd name="T7" fmla="*/ 75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5 h 344"/>
              <a:gd name="T28" fmla="*/ 13 w 343"/>
              <a:gd name="T29" fmla="*/ 105 h 344"/>
              <a:gd name="T30" fmla="*/ 2 w 343"/>
              <a:gd name="T31" fmla="*/ 137 h 344"/>
              <a:gd name="T32" fmla="*/ 0 w 343"/>
              <a:gd name="T33" fmla="*/ 171 h 344"/>
              <a:gd name="T34" fmla="*/ 2 w 343"/>
              <a:gd name="T35" fmla="*/ 206 h 344"/>
              <a:gd name="T36" fmla="*/ 13 w 343"/>
              <a:gd name="T37" fmla="*/ 239 h 344"/>
              <a:gd name="T38" fmla="*/ 28 w 343"/>
              <a:gd name="T39" fmla="*/ 268 h 344"/>
              <a:gd name="T40" fmla="*/ 50 w 343"/>
              <a:gd name="T41" fmla="*/ 293 h 344"/>
              <a:gd name="T42" fmla="*/ 74 w 343"/>
              <a:gd name="T43" fmla="*/ 314 h 344"/>
              <a:gd name="T44" fmla="*/ 105 w 343"/>
              <a:gd name="T45" fmla="*/ 329 h 344"/>
              <a:gd name="T46" fmla="*/ 136 w 343"/>
              <a:gd name="T47" fmla="*/ 339 h 344"/>
              <a:gd name="T48" fmla="*/ 171 w 343"/>
              <a:gd name="T49" fmla="*/ 344 h 344"/>
              <a:gd name="T50" fmla="*/ 205 w 343"/>
              <a:gd name="T51" fmla="*/ 339 h 344"/>
              <a:gd name="T52" fmla="*/ 238 w 343"/>
              <a:gd name="T53" fmla="*/ 329 h 344"/>
              <a:gd name="T54" fmla="*/ 267 w 343"/>
              <a:gd name="T55" fmla="*/ 314 h 344"/>
              <a:gd name="T56" fmla="*/ 293 w 343"/>
              <a:gd name="T57" fmla="*/ 293 h 344"/>
              <a:gd name="T58" fmla="*/ 315 w 343"/>
              <a:gd name="T59" fmla="*/ 268 h 344"/>
              <a:gd name="T60" fmla="*/ 330 w 343"/>
              <a:gd name="T61" fmla="*/ 239 h 344"/>
              <a:gd name="T62" fmla="*/ 340 w 343"/>
              <a:gd name="T63" fmla="*/ 206 h 344"/>
              <a:gd name="T64" fmla="*/ 343 w 343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1"/>
                </a:moveTo>
                <a:lnTo>
                  <a:pt x="340" y="137"/>
                </a:lnTo>
                <a:lnTo>
                  <a:pt x="330" y="105"/>
                </a:lnTo>
                <a:lnTo>
                  <a:pt x="315" y="75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5"/>
                </a:lnTo>
                <a:lnTo>
                  <a:pt x="13" y="105"/>
                </a:lnTo>
                <a:lnTo>
                  <a:pt x="2" y="137"/>
                </a:lnTo>
                <a:lnTo>
                  <a:pt x="0" y="171"/>
                </a:lnTo>
                <a:lnTo>
                  <a:pt x="2" y="206"/>
                </a:lnTo>
                <a:lnTo>
                  <a:pt x="13" y="239"/>
                </a:lnTo>
                <a:lnTo>
                  <a:pt x="28" y="268"/>
                </a:lnTo>
                <a:lnTo>
                  <a:pt x="50" y="293"/>
                </a:lnTo>
                <a:lnTo>
                  <a:pt x="74" y="314"/>
                </a:lnTo>
                <a:lnTo>
                  <a:pt x="105" y="329"/>
                </a:lnTo>
                <a:lnTo>
                  <a:pt x="136" y="339"/>
                </a:lnTo>
                <a:lnTo>
                  <a:pt x="171" y="344"/>
                </a:lnTo>
                <a:lnTo>
                  <a:pt x="205" y="339"/>
                </a:lnTo>
                <a:lnTo>
                  <a:pt x="238" y="329"/>
                </a:lnTo>
                <a:lnTo>
                  <a:pt x="267" y="314"/>
                </a:lnTo>
                <a:lnTo>
                  <a:pt x="293" y="293"/>
                </a:lnTo>
                <a:lnTo>
                  <a:pt x="315" y="268"/>
                </a:lnTo>
                <a:lnTo>
                  <a:pt x="330" y="239"/>
                </a:lnTo>
                <a:lnTo>
                  <a:pt x="340" y="206"/>
                </a:lnTo>
                <a:lnTo>
                  <a:pt x="343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9</a:t>
            </a:r>
            <a:endParaRPr lang="en-GB" sz="1400" b="1" dirty="0"/>
          </a:p>
        </p:txBody>
      </p:sp>
      <p:sp>
        <p:nvSpPr>
          <p:cNvPr id="276" name="Freeform 21"/>
          <p:cNvSpPr>
            <a:spLocks/>
          </p:cNvSpPr>
          <p:nvPr/>
        </p:nvSpPr>
        <p:spPr bwMode="auto">
          <a:xfrm>
            <a:off x="6624695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4 w 344"/>
              <a:gd name="T7" fmla="*/ 75 h 344"/>
              <a:gd name="T8" fmla="*/ 294 w 344"/>
              <a:gd name="T9" fmla="*/ 51 h 344"/>
              <a:gd name="T10" fmla="*/ 268 w 344"/>
              <a:gd name="T11" fmla="*/ 29 h 344"/>
              <a:gd name="T12" fmla="*/ 239 w 344"/>
              <a:gd name="T13" fmla="*/ 13 h 344"/>
              <a:gd name="T14" fmla="*/ 206 w 344"/>
              <a:gd name="T15" fmla="*/ 3 h 344"/>
              <a:gd name="T16" fmla="*/ 172 w 344"/>
              <a:gd name="T17" fmla="*/ 0 h 344"/>
              <a:gd name="T18" fmla="*/ 137 w 344"/>
              <a:gd name="T19" fmla="*/ 3 h 344"/>
              <a:gd name="T20" fmla="*/ 105 w 344"/>
              <a:gd name="T21" fmla="*/ 13 h 344"/>
              <a:gd name="T22" fmla="*/ 75 w 344"/>
              <a:gd name="T23" fmla="*/ 29 h 344"/>
              <a:gd name="T24" fmla="*/ 51 w 344"/>
              <a:gd name="T25" fmla="*/ 51 h 344"/>
              <a:gd name="T26" fmla="*/ 29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29 w 344"/>
              <a:gd name="T39" fmla="*/ 268 h 344"/>
              <a:gd name="T40" fmla="*/ 51 w 344"/>
              <a:gd name="T41" fmla="*/ 294 h 344"/>
              <a:gd name="T42" fmla="*/ 75 w 344"/>
              <a:gd name="T43" fmla="*/ 314 h 344"/>
              <a:gd name="T44" fmla="*/ 105 w 344"/>
              <a:gd name="T45" fmla="*/ 329 h 344"/>
              <a:gd name="T46" fmla="*/ 137 w 344"/>
              <a:gd name="T47" fmla="*/ 340 h 344"/>
              <a:gd name="T48" fmla="*/ 172 w 344"/>
              <a:gd name="T49" fmla="*/ 344 h 344"/>
              <a:gd name="T50" fmla="*/ 206 w 344"/>
              <a:gd name="T51" fmla="*/ 340 h 344"/>
              <a:gd name="T52" fmla="*/ 239 w 344"/>
              <a:gd name="T53" fmla="*/ 329 h 344"/>
              <a:gd name="T54" fmla="*/ 268 w 344"/>
              <a:gd name="T55" fmla="*/ 314 h 344"/>
              <a:gd name="T56" fmla="*/ 294 w 344"/>
              <a:gd name="T57" fmla="*/ 294 h 344"/>
              <a:gd name="T58" fmla="*/ 314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4" y="75"/>
                </a:lnTo>
                <a:lnTo>
                  <a:pt x="294" y="51"/>
                </a:lnTo>
                <a:lnTo>
                  <a:pt x="268" y="29"/>
                </a:lnTo>
                <a:lnTo>
                  <a:pt x="239" y="13"/>
                </a:lnTo>
                <a:lnTo>
                  <a:pt x="206" y="3"/>
                </a:lnTo>
                <a:lnTo>
                  <a:pt x="172" y="0"/>
                </a:lnTo>
                <a:lnTo>
                  <a:pt x="137" y="3"/>
                </a:lnTo>
                <a:lnTo>
                  <a:pt x="105" y="13"/>
                </a:lnTo>
                <a:lnTo>
                  <a:pt x="75" y="29"/>
                </a:lnTo>
                <a:lnTo>
                  <a:pt x="51" y="51"/>
                </a:lnTo>
                <a:lnTo>
                  <a:pt x="29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29" y="268"/>
                </a:lnTo>
                <a:lnTo>
                  <a:pt x="51" y="294"/>
                </a:lnTo>
                <a:lnTo>
                  <a:pt x="75" y="314"/>
                </a:lnTo>
                <a:lnTo>
                  <a:pt x="105" y="329"/>
                </a:lnTo>
                <a:lnTo>
                  <a:pt x="137" y="340"/>
                </a:lnTo>
                <a:lnTo>
                  <a:pt x="172" y="344"/>
                </a:lnTo>
                <a:lnTo>
                  <a:pt x="206" y="340"/>
                </a:lnTo>
                <a:lnTo>
                  <a:pt x="239" y="329"/>
                </a:lnTo>
                <a:lnTo>
                  <a:pt x="268" y="314"/>
                </a:lnTo>
                <a:lnTo>
                  <a:pt x="294" y="294"/>
                </a:lnTo>
                <a:lnTo>
                  <a:pt x="314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277" name="Freeform 22"/>
          <p:cNvSpPr>
            <a:spLocks/>
          </p:cNvSpPr>
          <p:nvPr/>
        </p:nvSpPr>
        <p:spPr bwMode="auto">
          <a:xfrm>
            <a:off x="7254933" y="3198812"/>
            <a:ext cx="273050" cy="273050"/>
          </a:xfrm>
          <a:custGeom>
            <a:avLst/>
            <a:gdLst>
              <a:gd name="T0" fmla="*/ 344 w 344"/>
              <a:gd name="T1" fmla="*/ 171 h 344"/>
              <a:gd name="T2" fmla="*/ 341 w 344"/>
              <a:gd name="T3" fmla="*/ 137 h 344"/>
              <a:gd name="T4" fmla="*/ 331 w 344"/>
              <a:gd name="T5" fmla="*/ 105 h 344"/>
              <a:gd name="T6" fmla="*/ 315 w 344"/>
              <a:gd name="T7" fmla="*/ 75 h 344"/>
              <a:gd name="T8" fmla="*/ 293 w 344"/>
              <a:gd name="T9" fmla="*/ 51 h 344"/>
              <a:gd name="T10" fmla="*/ 269 w 344"/>
              <a:gd name="T11" fmla="*/ 29 h 344"/>
              <a:gd name="T12" fmla="*/ 239 w 344"/>
              <a:gd name="T13" fmla="*/ 13 h 344"/>
              <a:gd name="T14" fmla="*/ 207 w 344"/>
              <a:gd name="T15" fmla="*/ 3 h 344"/>
              <a:gd name="T16" fmla="*/ 172 w 344"/>
              <a:gd name="T17" fmla="*/ 0 h 344"/>
              <a:gd name="T18" fmla="*/ 138 w 344"/>
              <a:gd name="T19" fmla="*/ 3 h 344"/>
              <a:gd name="T20" fmla="*/ 105 w 344"/>
              <a:gd name="T21" fmla="*/ 13 h 344"/>
              <a:gd name="T22" fmla="*/ 76 w 344"/>
              <a:gd name="T23" fmla="*/ 29 h 344"/>
              <a:gd name="T24" fmla="*/ 50 w 344"/>
              <a:gd name="T25" fmla="*/ 51 h 344"/>
              <a:gd name="T26" fmla="*/ 30 w 344"/>
              <a:gd name="T27" fmla="*/ 75 h 344"/>
              <a:gd name="T28" fmla="*/ 13 w 344"/>
              <a:gd name="T29" fmla="*/ 105 h 344"/>
              <a:gd name="T30" fmla="*/ 3 w 344"/>
              <a:gd name="T31" fmla="*/ 137 h 344"/>
              <a:gd name="T32" fmla="*/ 0 w 344"/>
              <a:gd name="T33" fmla="*/ 171 h 344"/>
              <a:gd name="T34" fmla="*/ 3 w 344"/>
              <a:gd name="T35" fmla="*/ 206 h 344"/>
              <a:gd name="T36" fmla="*/ 13 w 344"/>
              <a:gd name="T37" fmla="*/ 239 h 344"/>
              <a:gd name="T38" fmla="*/ 30 w 344"/>
              <a:gd name="T39" fmla="*/ 268 h 344"/>
              <a:gd name="T40" fmla="*/ 50 w 344"/>
              <a:gd name="T41" fmla="*/ 294 h 344"/>
              <a:gd name="T42" fmla="*/ 76 w 344"/>
              <a:gd name="T43" fmla="*/ 314 h 344"/>
              <a:gd name="T44" fmla="*/ 105 w 344"/>
              <a:gd name="T45" fmla="*/ 329 h 344"/>
              <a:gd name="T46" fmla="*/ 138 w 344"/>
              <a:gd name="T47" fmla="*/ 340 h 344"/>
              <a:gd name="T48" fmla="*/ 172 w 344"/>
              <a:gd name="T49" fmla="*/ 344 h 344"/>
              <a:gd name="T50" fmla="*/ 207 w 344"/>
              <a:gd name="T51" fmla="*/ 340 h 344"/>
              <a:gd name="T52" fmla="*/ 239 w 344"/>
              <a:gd name="T53" fmla="*/ 329 h 344"/>
              <a:gd name="T54" fmla="*/ 269 w 344"/>
              <a:gd name="T55" fmla="*/ 314 h 344"/>
              <a:gd name="T56" fmla="*/ 293 w 344"/>
              <a:gd name="T57" fmla="*/ 294 h 344"/>
              <a:gd name="T58" fmla="*/ 315 w 344"/>
              <a:gd name="T59" fmla="*/ 268 h 344"/>
              <a:gd name="T60" fmla="*/ 331 w 344"/>
              <a:gd name="T61" fmla="*/ 239 h 344"/>
              <a:gd name="T62" fmla="*/ 341 w 344"/>
              <a:gd name="T63" fmla="*/ 206 h 344"/>
              <a:gd name="T64" fmla="*/ 344 w 344"/>
              <a:gd name="T65" fmla="*/ 171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4" h="344">
                <a:moveTo>
                  <a:pt x="344" y="171"/>
                </a:moveTo>
                <a:lnTo>
                  <a:pt x="341" y="137"/>
                </a:lnTo>
                <a:lnTo>
                  <a:pt x="331" y="105"/>
                </a:lnTo>
                <a:lnTo>
                  <a:pt x="315" y="75"/>
                </a:lnTo>
                <a:lnTo>
                  <a:pt x="293" y="51"/>
                </a:lnTo>
                <a:lnTo>
                  <a:pt x="269" y="29"/>
                </a:lnTo>
                <a:lnTo>
                  <a:pt x="239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5"/>
                </a:lnTo>
                <a:lnTo>
                  <a:pt x="13" y="105"/>
                </a:lnTo>
                <a:lnTo>
                  <a:pt x="3" y="137"/>
                </a:lnTo>
                <a:lnTo>
                  <a:pt x="0" y="171"/>
                </a:lnTo>
                <a:lnTo>
                  <a:pt x="3" y="206"/>
                </a:lnTo>
                <a:lnTo>
                  <a:pt x="13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4"/>
                </a:lnTo>
                <a:lnTo>
                  <a:pt x="105" y="329"/>
                </a:lnTo>
                <a:lnTo>
                  <a:pt x="138" y="340"/>
                </a:lnTo>
                <a:lnTo>
                  <a:pt x="172" y="344"/>
                </a:lnTo>
                <a:lnTo>
                  <a:pt x="207" y="340"/>
                </a:lnTo>
                <a:lnTo>
                  <a:pt x="239" y="329"/>
                </a:lnTo>
                <a:lnTo>
                  <a:pt x="269" y="314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6"/>
                </a:lnTo>
                <a:lnTo>
                  <a:pt x="344" y="171"/>
                </a:lnTo>
              </a:path>
            </a:pathLst>
          </a:custGeom>
          <a:solidFill>
            <a:srgbClr val="FF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35</a:t>
            </a:r>
            <a:endParaRPr lang="en-GB" sz="1400" b="1" dirty="0"/>
          </a:p>
        </p:txBody>
      </p:sp>
      <p:sp>
        <p:nvSpPr>
          <p:cNvPr id="278" name="Freeform 23"/>
          <p:cNvSpPr>
            <a:spLocks/>
          </p:cNvSpPr>
          <p:nvPr/>
        </p:nvSpPr>
        <p:spPr bwMode="auto">
          <a:xfrm>
            <a:off x="7450195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41 w 343"/>
              <a:gd name="T3" fmla="*/ 137 h 344"/>
              <a:gd name="T4" fmla="*/ 331 w 343"/>
              <a:gd name="T5" fmla="*/ 105 h 344"/>
              <a:gd name="T6" fmla="*/ 315 w 343"/>
              <a:gd name="T7" fmla="*/ 77 h 344"/>
              <a:gd name="T8" fmla="*/ 293 w 343"/>
              <a:gd name="T9" fmla="*/ 51 h 344"/>
              <a:gd name="T10" fmla="*/ 269 w 343"/>
              <a:gd name="T11" fmla="*/ 29 h 344"/>
              <a:gd name="T12" fmla="*/ 238 w 343"/>
              <a:gd name="T13" fmla="*/ 13 h 344"/>
              <a:gd name="T14" fmla="*/ 207 w 343"/>
              <a:gd name="T15" fmla="*/ 3 h 344"/>
              <a:gd name="T16" fmla="*/ 172 w 343"/>
              <a:gd name="T17" fmla="*/ 0 h 344"/>
              <a:gd name="T18" fmla="*/ 138 w 343"/>
              <a:gd name="T19" fmla="*/ 3 h 344"/>
              <a:gd name="T20" fmla="*/ 105 w 343"/>
              <a:gd name="T21" fmla="*/ 13 h 344"/>
              <a:gd name="T22" fmla="*/ 76 w 343"/>
              <a:gd name="T23" fmla="*/ 29 h 344"/>
              <a:gd name="T24" fmla="*/ 50 w 343"/>
              <a:gd name="T25" fmla="*/ 51 h 344"/>
              <a:gd name="T26" fmla="*/ 30 w 343"/>
              <a:gd name="T27" fmla="*/ 77 h 344"/>
              <a:gd name="T28" fmla="*/ 14 w 343"/>
              <a:gd name="T29" fmla="*/ 105 h 344"/>
              <a:gd name="T30" fmla="*/ 4 w 343"/>
              <a:gd name="T31" fmla="*/ 137 h 344"/>
              <a:gd name="T32" fmla="*/ 0 w 343"/>
              <a:gd name="T33" fmla="*/ 173 h 344"/>
              <a:gd name="T34" fmla="*/ 4 w 343"/>
              <a:gd name="T35" fmla="*/ 207 h 344"/>
              <a:gd name="T36" fmla="*/ 14 w 343"/>
              <a:gd name="T37" fmla="*/ 239 h 344"/>
              <a:gd name="T38" fmla="*/ 30 w 343"/>
              <a:gd name="T39" fmla="*/ 268 h 344"/>
              <a:gd name="T40" fmla="*/ 50 w 343"/>
              <a:gd name="T41" fmla="*/ 294 h 344"/>
              <a:gd name="T42" fmla="*/ 76 w 343"/>
              <a:gd name="T43" fmla="*/ 315 h 344"/>
              <a:gd name="T44" fmla="*/ 105 w 343"/>
              <a:gd name="T45" fmla="*/ 331 h 344"/>
              <a:gd name="T46" fmla="*/ 138 w 343"/>
              <a:gd name="T47" fmla="*/ 341 h 344"/>
              <a:gd name="T48" fmla="*/ 172 w 343"/>
              <a:gd name="T49" fmla="*/ 344 h 344"/>
              <a:gd name="T50" fmla="*/ 207 w 343"/>
              <a:gd name="T51" fmla="*/ 341 h 344"/>
              <a:gd name="T52" fmla="*/ 238 w 343"/>
              <a:gd name="T53" fmla="*/ 331 h 344"/>
              <a:gd name="T54" fmla="*/ 269 w 343"/>
              <a:gd name="T55" fmla="*/ 315 h 344"/>
              <a:gd name="T56" fmla="*/ 293 w 343"/>
              <a:gd name="T57" fmla="*/ 294 h 344"/>
              <a:gd name="T58" fmla="*/ 315 w 343"/>
              <a:gd name="T59" fmla="*/ 268 h 344"/>
              <a:gd name="T60" fmla="*/ 331 w 343"/>
              <a:gd name="T61" fmla="*/ 239 h 344"/>
              <a:gd name="T62" fmla="*/ 341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41" y="137"/>
                </a:lnTo>
                <a:lnTo>
                  <a:pt x="331" y="105"/>
                </a:lnTo>
                <a:lnTo>
                  <a:pt x="315" y="77"/>
                </a:lnTo>
                <a:lnTo>
                  <a:pt x="293" y="51"/>
                </a:lnTo>
                <a:lnTo>
                  <a:pt x="269" y="29"/>
                </a:lnTo>
                <a:lnTo>
                  <a:pt x="238" y="13"/>
                </a:lnTo>
                <a:lnTo>
                  <a:pt x="207" y="3"/>
                </a:lnTo>
                <a:lnTo>
                  <a:pt x="172" y="0"/>
                </a:lnTo>
                <a:lnTo>
                  <a:pt x="138" y="3"/>
                </a:lnTo>
                <a:lnTo>
                  <a:pt x="105" y="13"/>
                </a:lnTo>
                <a:lnTo>
                  <a:pt x="76" y="29"/>
                </a:lnTo>
                <a:lnTo>
                  <a:pt x="50" y="51"/>
                </a:lnTo>
                <a:lnTo>
                  <a:pt x="30" y="77"/>
                </a:lnTo>
                <a:lnTo>
                  <a:pt x="14" y="105"/>
                </a:lnTo>
                <a:lnTo>
                  <a:pt x="4" y="137"/>
                </a:lnTo>
                <a:lnTo>
                  <a:pt x="0" y="173"/>
                </a:lnTo>
                <a:lnTo>
                  <a:pt x="4" y="207"/>
                </a:lnTo>
                <a:lnTo>
                  <a:pt x="14" y="239"/>
                </a:lnTo>
                <a:lnTo>
                  <a:pt x="30" y="268"/>
                </a:lnTo>
                <a:lnTo>
                  <a:pt x="50" y="294"/>
                </a:lnTo>
                <a:lnTo>
                  <a:pt x="76" y="315"/>
                </a:lnTo>
                <a:lnTo>
                  <a:pt x="105" y="331"/>
                </a:lnTo>
                <a:lnTo>
                  <a:pt x="138" y="341"/>
                </a:lnTo>
                <a:lnTo>
                  <a:pt x="172" y="344"/>
                </a:lnTo>
                <a:lnTo>
                  <a:pt x="207" y="341"/>
                </a:lnTo>
                <a:lnTo>
                  <a:pt x="238" y="331"/>
                </a:lnTo>
                <a:lnTo>
                  <a:pt x="269" y="315"/>
                </a:lnTo>
                <a:lnTo>
                  <a:pt x="293" y="294"/>
                </a:lnTo>
                <a:lnTo>
                  <a:pt x="315" y="268"/>
                </a:lnTo>
                <a:lnTo>
                  <a:pt x="331" y="239"/>
                </a:lnTo>
                <a:lnTo>
                  <a:pt x="341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39</a:t>
            </a:r>
            <a:endParaRPr lang="en-GB" sz="1400" b="1" dirty="0"/>
          </a:p>
        </p:txBody>
      </p:sp>
      <p:sp>
        <p:nvSpPr>
          <p:cNvPr id="279" name="Freeform 24"/>
          <p:cNvSpPr>
            <a:spLocks/>
          </p:cNvSpPr>
          <p:nvPr/>
        </p:nvSpPr>
        <p:spPr bwMode="auto">
          <a:xfrm>
            <a:off x="6429433" y="3798887"/>
            <a:ext cx="273050" cy="273050"/>
          </a:xfrm>
          <a:custGeom>
            <a:avLst/>
            <a:gdLst>
              <a:gd name="T0" fmla="*/ 343 w 343"/>
              <a:gd name="T1" fmla="*/ 173 h 344"/>
              <a:gd name="T2" fmla="*/ 339 w 343"/>
              <a:gd name="T3" fmla="*/ 137 h 344"/>
              <a:gd name="T4" fmla="*/ 329 w 343"/>
              <a:gd name="T5" fmla="*/ 105 h 344"/>
              <a:gd name="T6" fmla="*/ 313 w 343"/>
              <a:gd name="T7" fmla="*/ 77 h 344"/>
              <a:gd name="T8" fmla="*/ 293 w 343"/>
              <a:gd name="T9" fmla="*/ 51 h 344"/>
              <a:gd name="T10" fmla="*/ 267 w 343"/>
              <a:gd name="T11" fmla="*/ 29 h 344"/>
              <a:gd name="T12" fmla="*/ 238 w 343"/>
              <a:gd name="T13" fmla="*/ 13 h 344"/>
              <a:gd name="T14" fmla="*/ 205 w 343"/>
              <a:gd name="T15" fmla="*/ 3 h 344"/>
              <a:gd name="T16" fmla="*/ 171 w 343"/>
              <a:gd name="T17" fmla="*/ 0 h 344"/>
              <a:gd name="T18" fmla="*/ 136 w 343"/>
              <a:gd name="T19" fmla="*/ 3 h 344"/>
              <a:gd name="T20" fmla="*/ 105 w 343"/>
              <a:gd name="T21" fmla="*/ 13 h 344"/>
              <a:gd name="T22" fmla="*/ 74 w 343"/>
              <a:gd name="T23" fmla="*/ 29 h 344"/>
              <a:gd name="T24" fmla="*/ 50 w 343"/>
              <a:gd name="T25" fmla="*/ 51 h 344"/>
              <a:gd name="T26" fmla="*/ 28 w 343"/>
              <a:gd name="T27" fmla="*/ 77 h 344"/>
              <a:gd name="T28" fmla="*/ 12 w 343"/>
              <a:gd name="T29" fmla="*/ 105 h 344"/>
              <a:gd name="T30" fmla="*/ 2 w 343"/>
              <a:gd name="T31" fmla="*/ 137 h 344"/>
              <a:gd name="T32" fmla="*/ 0 w 343"/>
              <a:gd name="T33" fmla="*/ 173 h 344"/>
              <a:gd name="T34" fmla="*/ 2 w 343"/>
              <a:gd name="T35" fmla="*/ 207 h 344"/>
              <a:gd name="T36" fmla="*/ 12 w 343"/>
              <a:gd name="T37" fmla="*/ 239 h 344"/>
              <a:gd name="T38" fmla="*/ 28 w 343"/>
              <a:gd name="T39" fmla="*/ 268 h 344"/>
              <a:gd name="T40" fmla="*/ 50 w 343"/>
              <a:gd name="T41" fmla="*/ 294 h 344"/>
              <a:gd name="T42" fmla="*/ 74 w 343"/>
              <a:gd name="T43" fmla="*/ 315 h 344"/>
              <a:gd name="T44" fmla="*/ 105 w 343"/>
              <a:gd name="T45" fmla="*/ 331 h 344"/>
              <a:gd name="T46" fmla="*/ 136 w 343"/>
              <a:gd name="T47" fmla="*/ 341 h 344"/>
              <a:gd name="T48" fmla="*/ 171 w 343"/>
              <a:gd name="T49" fmla="*/ 344 h 344"/>
              <a:gd name="T50" fmla="*/ 205 w 343"/>
              <a:gd name="T51" fmla="*/ 341 h 344"/>
              <a:gd name="T52" fmla="*/ 238 w 343"/>
              <a:gd name="T53" fmla="*/ 331 h 344"/>
              <a:gd name="T54" fmla="*/ 267 w 343"/>
              <a:gd name="T55" fmla="*/ 315 h 344"/>
              <a:gd name="T56" fmla="*/ 293 w 343"/>
              <a:gd name="T57" fmla="*/ 294 h 344"/>
              <a:gd name="T58" fmla="*/ 313 w 343"/>
              <a:gd name="T59" fmla="*/ 268 h 344"/>
              <a:gd name="T60" fmla="*/ 329 w 343"/>
              <a:gd name="T61" fmla="*/ 239 h 344"/>
              <a:gd name="T62" fmla="*/ 339 w 343"/>
              <a:gd name="T63" fmla="*/ 207 h 344"/>
              <a:gd name="T64" fmla="*/ 343 w 343"/>
              <a:gd name="T65" fmla="*/ 17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3" h="344">
                <a:moveTo>
                  <a:pt x="343" y="173"/>
                </a:moveTo>
                <a:lnTo>
                  <a:pt x="339" y="137"/>
                </a:lnTo>
                <a:lnTo>
                  <a:pt x="329" y="105"/>
                </a:lnTo>
                <a:lnTo>
                  <a:pt x="313" y="77"/>
                </a:lnTo>
                <a:lnTo>
                  <a:pt x="293" y="51"/>
                </a:lnTo>
                <a:lnTo>
                  <a:pt x="267" y="29"/>
                </a:lnTo>
                <a:lnTo>
                  <a:pt x="238" y="13"/>
                </a:lnTo>
                <a:lnTo>
                  <a:pt x="205" y="3"/>
                </a:lnTo>
                <a:lnTo>
                  <a:pt x="171" y="0"/>
                </a:lnTo>
                <a:lnTo>
                  <a:pt x="136" y="3"/>
                </a:lnTo>
                <a:lnTo>
                  <a:pt x="105" y="13"/>
                </a:lnTo>
                <a:lnTo>
                  <a:pt x="74" y="29"/>
                </a:lnTo>
                <a:lnTo>
                  <a:pt x="50" y="51"/>
                </a:lnTo>
                <a:lnTo>
                  <a:pt x="28" y="77"/>
                </a:lnTo>
                <a:lnTo>
                  <a:pt x="12" y="105"/>
                </a:lnTo>
                <a:lnTo>
                  <a:pt x="2" y="137"/>
                </a:lnTo>
                <a:lnTo>
                  <a:pt x="0" y="173"/>
                </a:lnTo>
                <a:lnTo>
                  <a:pt x="2" y="207"/>
                </a:lnTo>
                <a:lnTo>
                  <a:pt x="12" y="239"/>
                </a:lnTo>
                <a:lnTo>
                  <a:pt x="28" y="268"/>
                </a:lnTo>
                <a:lnTo>
                  <a:pt x="50" y="294"/>
                </a:lnTo>
                <a:lnTo>
                  <a:pt x="74" y="315"/>
                </a:lnTo>
                <a:lnTo>
                  <a:pt x="105" y="331"/>
                </a:lnTo>
                <a:lnTo>
                  <a:pt x="136" y="341"/>
                </a:lnTo>
                <a:lnTo>
                  <a:pt x="171" y="344"/>
                </a:lnTo>
                <a:lnTo>
                  <a:pt x="205" y="341"/>
                </a:lnTo>
                <a:lnTo>
                  <a:pt x="238" y="331"/>
                </a:lnTo>
                <a:lnTo>
                  <a:pt x="267" y="315"/>
                </a:lnTo>
                <a:lnTo>
                  <a:pt x="293" y="294"/>
                </a:lnTo>
                <a:lnTo>
                  <a:pt x="313" y="268"/>
                </a:lnTo>
                <a:lnTo>
                  <a:pt x="329" y="239"/>
                </a:lnTo>
                <a:lnTo>
                  <a:pt x="339" y="207"/>
                </a:lnTo>
                <a:lnTo>
                  <a:pt x="343" y="173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36</a:t>
            </a:r>
            <a:endParaRPr lang="en-GB" sz="1400" b="1" dirty="0"/>
          </a:p>
        </p:txBody>
      </p:sp>
      <p:sp>
        <p:nvSpPr>
          <p:cNvPr id="280" name="Freeform 25"/>
          <p:cNvSpPr>
            <a:spLocks/>
          </p:cNvSpPr>
          <p:nvPr/>
        </p:nvSpPr>
        <p:spPr bwMode="auto">
          <a:xfrm>
            <a:off x="6939020" y="4170362"/>
            <a:ext cx="274638" cy="273050"/>
          </a:xfrm>
          <a:custGeom>
            <a:avLst/>
            <a:gdLst>
              <a:gd name="T0" fmla="*/ 346 w 346"/>
              <a:gd name="T1" fmla="*/ 172 h 345"/>
              <a:gd name="T2" fmla="*/ 341 w 346"/>
              <a:gd name="T3" fmla="*/ 138 h 345"/>
              <a:gd name="T4" fmla="*/ 331 w 346"/>
              <a:gd name="T5" fmla="*/ 105 h 345"/>
              <a:gd name="T6" fmla="*/ 315 w 346"/>
              <a:gd name="T7" fmla="*/ 76 h 345"/>
              <a:gd name="T8" fmla="*/ 295 w 346"/>
              <a:gd name="T9" fmla="*/ 50 h 345"/>
              <a:gd name="T10" fmla="*/ 269 w 346"/>
              <a:gd name="T11" fmla="*/ 30 h 345"/>
              <a:gd name="T12" fmla="*/ 241 w 346"/>
              <a:gd name="T13" fmla="*/ 14 h 345"/>
              <a:gd name="T14" fmla="*/ 208 w 346"/>
              <a:gd name="T15" fmla="*/ 4 h 345"/>
              <a:gd name="T16" fmla="*/ 173 w 346"/>
              <a:gd name="T17" fmla="*/ 0 h 345"/>
              <a:gd name="T18" fmla="*/ 138 w 346"/>
              <a:gd name="T19" fmla="*/ 4 h 345"/>
              <a:gd name="T20" fmla="*/ 105 w 346"/>
              <a:gd name="T21" fmla="*/ 14 h 345"/>
              <a:gd name="T22" fmla="*/ 77 w 346"/>
              <a:gd name="T23" fmla="*/ 30 h 345"/>
              <a:gd name="T24" fmla="*/ 51 w 346"/>
              <a:gd name="T25" fmla="*/ 50 h 345"/>
              <a:gd name="T26" fmla="*/ 31 w 346"/>
              <a:gd name="T27" fmla="*/ 76 h 345"/>
              <a:gd name="T28" fmla="*/ 15 w 346"/>
              <a:gd name="T29" fmla="*/ 105 h 345"/>
              <a:gd name="T30" fmla="*/ 5 w 346"/>
              <a:gd name="T31" fmla="*/ 138 h 345"/>
              <a:gd name="T32" fmla="*/ 0 w 346"/>
              <a:gd name="T33" fmla="*/ 172 h 345"/>
              <a:gd name="T34" fmla="*/ 5 w 346"/>
              <a:gd name="T35" fmla="*/ 207 h 345"/>
              <a:gd name="T36" fmla="*/ 15 w 346"/>
              <a:gd name="T37" fmla="*/ 238 h 345"/>
              <a:gd name="T38" fmla="*/ 31 w 346"/>
              <a:gd name="T39" fmla="*/ 269 h 345"/>
              <a:gd name="T40" fmla="*/ 51 w 346"/>
              <a:gd name="T41" fmla="*/ 294 h 345"/>
              <a:gd name="T42" fmla="*/ 77 w 346"/>
              <a:gd name="T43" fmla="*/ 315 h 345"/>
              <a:gd name="T44" fmla="*/ 105 w 346"/>
              <a:gd name="T45" fmla="*/ 330 h 345"/>
              <a:gd name="T46" fmla="*/ 138 w 346"/>
              <a:gd name="T47" fmla="*/ 340 h 345"/>
              <a:gd name="T48" fmla="*/ 173 w 346"/>
              <a:gd name="T49" fmla="*/ 345 h 345"/>
              <a:gd name="T50" fmla="*/ 208 w 346"/>
              <a:gd name="T51" fmla="*/ 340 h 345"/>
              <a:gd name="T52" fmla="*/ 241 w 346"/>
              <a:gd name="T53" fmla="*/ 330 h 345"/>
              <a:gd name="T54" fmla="*/ 269 w 346"/>
              <a:gd name="T55" fmla="*/ 315 h 345"/>
              <a:gd name="T56" fmla="*/ 295 w 346"/>
              <a:gd name="T57" fmla="*/ 294 h 345"/>
              <a:gd name="T58" fmla="*/ 315 w 346"/>
              <a:gd name="T59" fmla="*/ 269 h 345"/>
              <a:gd name="T60" fmla="*/ 331 w 346"/>
              <a:gd name="T61" fmla="*/ 238 h 345"/>
              <a:gd name="T62" fmla="*/ 341 w 346"/>
              <a:gd name="T63" fmla="*/ 207 h 345"/>
              <a:gd name="T64" fmla="*/ 346 w 346"/>
              <a:gd name="T65" fmla="*/ 172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" h="345">
                <a:moveTo>
                  <a:pt x="346" y="172"/>
                </a:moveTo>
                <a:lnTo>
                  <a:pt x="341" y="138"/>
                </a:lnTo>
                <a:lnTo>
                  <a:pt x="331" y="105"/>
                </a:lnTo>
                <a:lnTo>
                  <a:pt x="315" y="76"/>
                </a:lnTo>
                <a:lnTo>
                  <a:pt x="295" y="50"/>
                </a:lnTo>
                <a:lnTo>
                  <a:pt x="269" y="30"/>
                </a:lnTo>
                <a:lnTo>
                  <a:pt x="241" y="14"/>
                </a:lnTo>
                <a:lnTo>
                  <a:pt x="208" y="4"/>
                </a:lnTo>
                <a:lnTo>
                  <a:pt x="173" y="0"/>
                </a:lnTo>
                <a:lnTo>
                  <a:pt x="138" y="4"/>
                </a:lnTo>
                <a:lnTo>
                  <a:pt x="105" y="14"/>
                </a:lnTo>
                <a:lnTo>
                  <a:pt x="77" y="30"/>
                </a:lnTo>
                <a:lnTo>
                  <a:pt x="51" y="50"/>
                </a:lnTo>
                <a:lnTo>
                  <a:pt x="31" y="76"/>
                </a:lnTo>
                <a:lnTo>
                  <a:pt x="15" y="105"/>
                </a:lnTo>
                <a:lnTo>
                  <a:pt x="5" y="138"/>
                </a:lnTo>
                <a:lnTo>
                  <a:pt x="0" y="172"/>
                </a:lnTo>
                <a:lnTo>
                  <a:pt x="5" y="207"/>
                </a:lnTo>
                <a:lnTo>
                  <a:pt x="15" y="238"/>
                </a:lnTo>
                <a:lnTo>
                  <a:pt x="31" y="269"/>
                </a:lnTo>
                <a:lnTo>
                  <a:pt x="51" y="294"/>
                </a:lnTo>
                <a:lnTo>
                  <a:pt x="77" y="315"/>
                </a:lnTo>
                <a:lnTo>
                  <a:pt x="105" y="330"/>
                </a:lnTo>
                <a:lnTo>
                  <a:pt x="138" y="340"/>
                </a:lnTo>
                <a:lnTo>
                  <a:pt x="173" y="345"/>
                </a:lnTo>
                <a:lnTo>
                  <a:pt x="208" y="340"/>
                </a:lnTo>
                <a:lnTo>
                  <a:pt x="241" y="330"/>
                </a:lnTo>
                <a:lnTo>
                  <a:pt x="269" y="315"/>
                </a:lnTo>
                <a:lnTo>
                  <a:pt x="295" y="294"/>
                </a:lnTo>
                <a:lnTo>
                  <a:pt x="315" y="269"/>
                </a:lnTo>
                <a:lnTo>
                  <a:pt x="331" y="238"/>
                </a:lnTo>
                <a:lnTo>
                  <a:pt x="341" y="207"/>
                </a:lnTo>
                <a:lnTo>
                  <a:pt x="346" y="172"/>
                </a:lnTo>
              </a:path>
            </a:pathLst>
          </a:custGeom>
          <a:solidFill>
            <a:srgbClr val="99CC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/>
              <a:t>14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>
                <a:off x="158385" y="399653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996533"/>
                <a:ext cx="696418" cy="245269"/>
              </a:xfrm>
              <a:prstGeom prst="rect">
                <a:avLst/>
              </a:prstGeom>
              <a:blipFill rotWithShape="1">
                <a:blip r:embed="rId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 bwMode="auto">
              <a:xfrm>
                <a:off x="158385" y="644515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34,24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445159"/>
                <a:ext cx="696418" cy="245269"/>
              </a:xfrm>
              <a:prstGeom prst="rect">
                <a:avLst/>
              </a:prstGeom>
              <a:blipFill rotWithShape="1">
                <a:blip r:embed="rId3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 bwMode="auto">
              <a:xfrm>
                <a:off x="158385" y="620029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34,31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6200291"/>
                <a:ext cx="696418" cy="245269"/>
              </a:xfrm>
              <a:prstGeom prst="rect">
                <a:avLst/>
              </a:prstGeom>
              <a:blipFill rotWithShape="1">
                <a:blip r:embed="rId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/>
              <p:cNvSpPr/>
              <p:nvPr/>
            </p:nvSpPr>
            <p:spPr bwMode="auto">
              <a:xfrm>
                <a:off x="158385" y="595542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24,2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1" name="Rectangle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955429"/>
                <a:ext cx="696418" cy="245269"/>
              </a:xfrm>
              <a:prstGeom prst="rect">
                <a:avLst/>
              </a:prstGeom>
              <a:blipFill rotWithShape="1">
                <a:blip r:embed="rId5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/>
              <p:cNvSpPr/>
              <p:nvPr/>
            </p:nvSpPr>
            <p:spPr bwMode="auto">
              <a:xfrm>
                <a:off x="158385" y="571056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38,10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710567"/>
                <a:ext cx="696418" cy="245269"/>
              </a:xfrm>
              <a:prstGeom prst="rect">
                <a:avLst/>
              </a:prstGeom>
              <a:blipFill rotWithShape="1">
                <a:blip r:embed="rId6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>
                <a:off x="158385" y="546570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38,12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465705"/>
                <a:ext cx="696418" cy="245269"/>
              </a:xfrm>
              <a:prstGeom prst="rect">
                <a:avLst/>
              </a:prstGeom>
              <a:blipFill rotWithShape="1">
                <a:blip r:embed="rId7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/>
              <p:cNvSpPr/>
              <p:nvPr/>
            </p:nvSpPr>
            <p:spPr bwMode="auto">
              <a:xfrm>
                <a:off x="158385" y="522084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10,31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4" name="Rectangle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5220843"/>
                <a:ext cx="696418" cy="245269"/>
              </a:xfrm>
              <a:prstGeom prst="rect">
                <a:avLst/>
              </a:prstGeom>
              <a:blipFill rotWithShape="1">
                <a:blip r:embed="rId8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/>
              <p:cNvSpPr/>
              <p:nvPr/>
            </p:nvSpPr>
            <p:spPr bwMode="auto">
              <a:xfrm>
                <a:off x="158385" y="497598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40,12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5" name="Rectangle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975981"/>
                <a:ext cx="696418" cy="245269"/>
              </a:xfrm>
              <a:prstGeom prst="rect">
                <a:avLst/>
              </a:prstGeom>
              <a:blipFill rotWithShape="1">
                <a:blip r:embed="rId9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 bwMode="auto">
              <a:xfrm>
                <a:off x="158385" y="473111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40,26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731119"/>
                <a:ext cx="696418" cy="245269"/>
              </a:xfrm>
              <a:prstGeom prst="rect">
                <a:avLst/>
              </a:prstGeom>
              <a:blipFill rotWithShape="1">
                <a:blip r:embed="rId10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 bwMode="auto">
              <a:xfrm>
                <a:off x="158385" y="448625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26,2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486257"/>
                <a:ext cx="696418" cy="245269"/>
              </a:xfrm>
              <a:prstGeom prst="rect">
                <a:avLst/>
              </a:prstGeom>
              <a:blipFill rotWithShape="1">
                <a:blip r:embed="rId1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 bwMode="auto">
              <a:xfrm>
                <a:off x="158385" y="424139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19,9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4241395"/>
                <a:ext cx="696418" cy="245269"/>
              </a:xfrm>
              <a:prstGeom prst="rect">
                <a:avLst/>
              </a:prstGeom>
              <a:blipFill rotWithShape="1">
                <a:blip r:embed="rId12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tangle 219"/>
              <p:cNvSpPr/>
              <p:nvPr/>
            </p:nvSpPr>
            <p:spPr bwMode="auto">
              <a:xfrm>
                <a:off x="158385" y="375167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9,36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0" name="Rectangle 2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751671"/>
                <a:ext cx="696418" cy="245269"/>
              </a:xfrm>
              <a:prstGeom prst="rect">
                <a:avLst/>
              </a:prstGeom>
              <a:blipFill rotWithShape="1">
                <a:blip r:embed="rId13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/>
              <p:cNvSpPr/>
              <p:nvPr/>
            </p:nvSpPr>
            <p:spPr bwMode="auto">
              <a:xfrm>
                <a:off x="158385" y="350680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29,8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1" name="Rectangle 2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506809"/>
                <a:ext cx="696418" cy="245269"/>
              </a:xfrm>
              <a:prstGeom prst="rect">
                <a:avLst/>
              </a:prstGeom>
              <a:blipFill rotWithShape="1">
                <a:blip r:embed="rId14"/>
                <a:stretch>
                  <a:fillRect t="-27907" r="-5983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 bwMode="auto">
              <a:xfrm>
                <a:off x="158385" y="326194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29,39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261947"/>
                <a:ext cx="696418" cy="245269"/>
              </a:xfrm>
              <a:prstGeom prst="rect">
                <a:avLst/>
              </a:prstGeom>
              <a:blipFill rotWithShape="1">
                <a:blip r:embed="rId15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 bwMode="auto">
              <a:xfrm>
                <a:off x="158385" y="301708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8,33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3017085"/>
                <a:ext cx="696418" cy="245269"/>
              </a:xfrm>
              <a:prstGeom prst="rect">
                <a:avLst/>
              </a:prstGeom>
              <a:blipFill rotWithShape="1">
                <a:blip r:embed="rId16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 bwMode="auto">
              <a:xfrm>
                <a:off x="158385" y="277222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772223"/>
                <a:ext cx="696418" cy="245269"/>
              </a:xfrm>
              <a:prstGeom prst="rect">
                <a:avLst/>
              </a:prstGeom>
              <a:blipFill rotWithShape="1">
                <a:blip r:embed="rId17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/>
              <p:cNvSpPr/>
              <p:nvPr/>
            </p:nvSpPr>
            <p:spPr bwMode="auto">
              <a:xfrm>
                <a:off x="158385" y="228249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1,36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5" name="Rectangle 2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282499"/>
                <a:ext cx="696418" cy="245269"/>
              </a:xfrm>
              <a:prstGeom prst="rect">
                <a:avLst/>
              </a:prstGeom>
              <a:blipFill rotWithShape="1">
                <a:blip r:embed="rId18"/>
                <a:stretch>
                  <a:fillRect t="-27273" r="-5983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 bwMode="auto">
              <a:xfrm>
                <a:off x="158385" y="252736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35,39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527361"/>
                <a:ext cx="696418" cy="245269"/>
              </a:xfrm>
              <a:prstGeom prst="rect">
                <a:avLst/>
              </a:prstGeom>
              <a:blipFill rotWithShape="1">
                <a:blip r:embed="rId19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 bwMode="auto">
              <a:xfrm>
                <a:off x="158385" y="203763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31,21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2037637"/>
                <a:ext cx="696418" cy="245269"/>
              </a:xfrm>
              <a:prstGeom prst="rect">
                <a:avLst/>
              </a:prstGeom>
              <a:blipFill rotWithShape="1">
                <a:blip r:embed="rId20"/>
                <a:stretch>
                  <a:fillRect t="-27907" r="-13675" b="-37209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 bwMode="auto">
              <a:xfrm>
                <a:off x="158385" y="1792775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792775"/>
                <a:ext cx="696418" cy="245269"/>
              </a:xfrm>
              <a:prstGeom prst="rect">
                <a:avLst/>
              </a:prstGeom>
              <a:blipFill rotWithShape="1">
                <a:blip r:embed="rId21"/>
                <a:stretch>
                  <a:fillRect t="-30233" r="-5983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 bwMode="auto">
              <a:xfrm>
                <a:off x="158385" y="1547913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12,21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547913"/>
                <a:ext cx="696418" cy="245269"/>
              </a:xfrm>
              <a:prstGeom prst="rect">
                <a:avLst/>
              </a:prstGeom>
              <a:blipFill rotWithShape="1">
                <a:blip r:embed="rId22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 bwMode="auto">
              <a:xfrm>
                <a:off x="158385" y="1058189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36,14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058189"/>
                <a:ext cx="696418" cy="245269"/>
              </a:xfrm>
              <a:prstGeom prst="rect">
                <a:avLst/>
              </a:prstGeom>
              <a:blipFill rotWithShape="1">
                <a:blip r:embed="rId23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 bwMode="auto">
              <a:xfrm>
                <a:off x="158385" y="1303051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33,14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1303051"/>
                <a:ext cx="696418" cy="245269"/>
              </a:xfrm>
              <a:prstGeom prst="rect">
                <a:avLst/>
              </a:prstGeom>
              <a:blipFill rotWithShape="1">
                <a:blip r:embed="rId24"/>
                <a:stretch>
                  <a:fillRect t="-30233" r="-13675" b="-34884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Rectangle 366"/>
              <p:cNvSpPr/>
              <p:nvPr/>
            </p:nvSpPr>
            <p:spPr bwMode="auto">
              <a:xfrm>
                <a:off x="158385" y="813327"/>
                <a:ext cx="696418" cy="2452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396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39,14</m:t>
                        </m:r>
                      </m:e>
                    </m:d>
                  </m:oMath>
                </a14:m>
                <a:r>
                  <a:rPr kumimoji="1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​</a:t>
                </a:r>
              </a:p>
            </p:txBody>
          </p:sp>
        </mc:Choice>
        <mc:Fallback xmlns="">
          <p:sp>
            <p:nvSpPr>
              <p:cNvPr id="367" name="Rectangle 3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85" y="813327"/>
                <a:ext cx="696418" cy="245269"/>
              </a:xfrm>
              <a:prstGeom prst="rect">
                <a:avLst/>
              </a:prstGeom>
              <a:blipFill rotWithShape="1">
                <a:blip r:embed="rId25"/>
                <a:stretch>
                  <a:fillRect t="-27273" r="-13675" b="-34091"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2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25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625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256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25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4" dur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BCC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FF5B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47" grpId="0" animBg="1"/>
      <p:bldP spid="625670" grpId="0" animBg="1"/>
      <p:bldP spid="313" grpId="0" animBg="1"/>
      <p:bldP spid="314" grpId="0" animBg="1"/>
      <p:bldP spid="315" grpId="0" animBg="1"/>
      <p:bldP spid="327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3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ARRY@CQWMDARAEDXKFZJO" val="2962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ching-styl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33CC"/>
      </a:accent2>
      <a:accent3>
        <a:srgbClr val="006600"/>
      </a:accent3>
      <a:accent4>
        <a:srgbClr val="800080"/>
      </a:accent4>
      <a:accent5>
        <a:srgbClr val="FFFF00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423-handout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3-handout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3-handouts 7">
        <a:dk1>
          <a:srgbClr val="000000"/>
        </a:dk1>
        <a:lt1>
          <a:srgbClr val="FFFFFF"/>
        </a:lt1>
        <a:dk2>
          <a:srgbClr val="969696"/>
        </a:dk2>
        <a:lt2>
          <a:srgbClr val="010000"/>
        </a:lt2>
        <a:accent1>
          <a:srgbClr val="A50021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teaching-style</Template>
  <TotalTime>0</TotalTime>
  <Words>3352</Words>
  <Application>Microsoft Office PowerPoint</Application>
  <PresentationFormat>On-screen Show (4:3)</PresentationFormat>
  <Paragraphs>695</Paragraphs>
  <Slides>31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Wingdings</vt:lpstr>
      <vt:lpstr>Comic Sans MS</vt:lpstr>
      <vt:lpstr>Calibri</vt:lpstr>
      <vt:lpstr>Arial Narrow</vt:lpstr>
      <vt:lpstr>Consolas</vt:lpstr>
      <vt:lpstr>Cambria Math</vt:lpstr>
      <vt:lpstr>Symbol</vt:lpstr>
      <vt:lpstr>teaching-style</vt:lpstr>
      <vt:lpstr>Graph Exploration</vt:lpstr>
      <vt:lpstr>Graph Exploration</vt:lpstr>
      <vt:lpstr>PowerPoint Presentation</vt:lpstr>
      <vt:lpstr>PowerPoint Presentation</vt:lpstr>
      <vt:lpstr>Breadth First Search</vt:lpstr>
      <vt:lpstr>Breadth First Search</vt:lpstr>
      <vt:lpstr>Breadth First Search</vt:lpstr>
      <vt:lpstr>Breadth First Search</vt:lpstr>
      <vt:lpstr>Breadth First Search</vt:lpstr>
      <vt:lpstr>PowerPoint Presentation</vt:lpstr>
      <vt:lpstr>PowerPoint Presentation</vt:lpstr>
      <vt:lpstr>PowerPoint Presentation</vt:lpstr>
      <vt:lpstr>PowerPoint Presentation</vt:lpstr>
      <vt:lpstr>Depth 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254 – Algorithmic Graph Theory</dc:title>
  <dc:creator>Harald Raecke</dc:creator>
  <cp:lastModifiedBy>harry</cp:lastModifiedBy>
  <cp:revision>361</cp:revision>
  <cp:lastPrinted>2000-12-31T20:44:51Z</cp:lastPrinted>
  <dcterms:created xsi:type="dcterms:W3CDTF">2010-09-22T22:05:51Z</dcterms:created>
  <dcterms:modified xsi:type="dcterms:W3CDTF">2016-01-10T19:37:25Z</dcterms:modified>
</cp:coreProperties>
</file>